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75" r:id="rId17"/>
    <p:sldId id="260" r:id="rId18"/>
    <p:sldId id="262" r:id="rId19"/>
    <p:sldId id="272" r:id="rId20"/>
    <p:sldId id="273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818"/>
  </p:normalViewPr>
  <p:slideViewPr>
    <p:cSldViewPr snapToGrid="0" snapToObjects="1">
      <p:cViewPr varScale="1">
        <p:scale>
          <a:sx n="88" d="100"/>
          <a:sy n="88" d="100"/>
        </p:scale>
        <p:origin x="1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291B7-E287-464D-A92D-33A6F69D5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EC44F5-E309-0743-8DB5-F933250D4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9FF92F-F974-D64F-B4BA-C26505158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8771D2-4C4A-8141-9978-7FFEA43F5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55DCD9-ACE0-2B4E-81F1-D87011EF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6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98480-5B2E-004E-9FC5-19AB0C2F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D2A7D6E-6252-1943-B49E-3EEC7A550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0F32F5-545A-974D-893A-286797DC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06772D-0C6C-4E43-9E4F-32464E5A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0C1F02-29D8-1942-8AD0-B0D0F48F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D9F2FA-20D8-364D-A000-190C281DDA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29FFE2-5E42-D544-9E07-634842E55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829982-06B4-1547-AE7F-120FF163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2CCFB0-BC48-8541-A84E-DBDA038E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898EC1-6AFE-9344-9795-B7802CFD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8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D6410-78F0-C44D-BAC3-017CF13F0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F4C169-6B60-EE46-918F-44C69AD67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0D077B-740D-254D-867D-D8F0DFD5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2C581C-C605-7F46-9E92-002998AC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6A2110-5398-0E41-99D2-605FBCA6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8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CB3CA-2F5B-4F45-87CF-24A199FE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75BC94-D86E-AA4A-B00D-0BA41300B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7E2A4-5ADD-9C48-AC1D-3C7729ED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BAAFFB-F586-5F4E-9E7B-C165B577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F27600-0427-4949-9141-483241F1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1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4540C-AC7D-B043-A0F1-953BE764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70F969-F127-E140-A5F1-D3FC868A6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0E6E44-C8C6-FC48-B7F6-4112F6F9A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F349A0-CCF4-F742-B29B-09A77348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4E74E0-7EEB-EF4C-A013-1C5E7399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B4DF7A-38CA-D040-965C-F2B8B3AE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9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E9F8C-FD3C-E540-8E0C-1ED01B6F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C40678-6B57-194B-B527-2594FD316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7FED5F-AB83-D242-885D-6D841B0C2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ACBDC55-40AF-A94E-89C2-74F7B51D1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DAAD96-465D-CF49-A327-ABCE8364F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CFC106C-DB71-E342-A876-0E1863A9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E6D4D5-98DA-C54D-9F73-88D162F3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C7FF371-91B0-E74E-8A42-94A29D43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5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E0D9A-EDAE-4C47-8342-6E1E0E3F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FAF9687-7CC6-0A42-AFAA-65C8046C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750ACC7-72C6-724D-A04D-7B92440B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A27D6E-AF2B-214A-82AA-E3E2B508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1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61EA31A-B377-044A-ADAB-4E640A28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149C90A-539F-864A-9365-AD7A9E6C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C24C262-7847-8F45-9D87-922077E5D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8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48A43-CFFD-314D-9A0D-A8F821AB2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0E5677-4FC4-2D40-9233-2A652568A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BD75ED-1281-1144-B588-6ADE2D47E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32A045C-C2F7-C144-91FB-412E0040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4AC1A6-9510-DE44-B895-7C80A1B7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9021C3-6420-7B43-95C4-7519E2EE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8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B6278-26F6-F54E-ABF9-A956C3EE8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A7CB83-9235-0242-83A5-CBE37BEEB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E53747-6194-8F4B-93EC-556A79DFA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68E972-438D-3F46-8173-C9909800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C86D1C-F941-3A42-BED2-980944BD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302CB9-1B51-0947-8FA5-9FF5A13A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2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56D919C-4570-954A-943A-B61725CE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E5F566-7E1F-5145-A7E3-E2D679F30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74F557-84C2-F74D-8377-16C8519CF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43F4-8769-40B4-85DF-6CB8DE9F66AA}" type="datetimeFigureOut">
              <a:rPr lang="en-US" smtClean="0"/>
              <a:pPr/>
              <a:t>3/13/22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12F0D7-ECAE-FD42-A438-001465C8B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B670E1-8B1E-A44E-8774-31651FEE8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1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E7204-00CA-6F46-B85C-07ABA851F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5975" y="1080000"/>
            <a:ext cx="6307200" cy="2185200"/>
          </a:xfrm>
        </p:spPr>
        <p:txBody>
          <a:bodyPr>
            <a:normAutofit fontScale="90000"/>
          </a:bodyPr>
          <a:lstStyle/>
          <a:p>
            <a:r>
              <a:rPr lang="pt-BR" dirty="0"/>
              <a:t>Atuação do Psicólogo junto a equipe Multidisciplinar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17DC3D-FEAD-0A47-BF0A-C724E5252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5975" y="4068000"/>
            <a:ext cx="6307200" cy="1710500"/>
          </a:xfrm>
        </p:spPr>
        <p:txBody>
          <a:bodyPr>
            <a:normAutofit/>
          </a:bodyPr>
          <a:lstStyle/>
          <a:p>
            <a:r>
              <a:rPr lang="pt-BR" dirty="0"/>
              <a:t>Psicóloga </a:t>
            </a:r>
            <a:r>
              <a:rPr lang="pt-BR"/>
              <a:t>Debora Genezini</a:t>
            </a:r>
          </a:p>
        </p:txBody>
      </p:sp>
      <p:pic>
        <p:nvPicPr>
          <p:cNvPr id="4" name="Picture 3" descr="Néon holográfico em um fundo brilhante">
            <a:extLst>
              <a:ext uri="{FF2B5EF4-FFF2-40B4-BE49-F238E27FC236}">
                <a16:creationId xmlns:a16="http://schemas.microsoft.com/office/drawing/2014/main" id="{1E363315-1B70-483B-8FDE-A1694FD2AC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30" r="29861" b="-1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57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1CF8D805-56FF-AF4C-B8E7-AE6E7E0C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1" y="642938"/>
            <a:ext cx="8229600" cy="5572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7030A0"/>
                </a:solidFill>
              </a:rPr>
              <a:t>Para melhorar o trabalho...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01D51561-B5C2-B94D-A771-A8EF3DDC2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57376"/>
            <a:ext cx="8229600" cy="47164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altLang="pt-BR" sz="2300"/>
              <a:t>Trabalho conjunto para atingir objetivo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altLang="pt-BR" sz="2300"/>
              <a:t>Todos os membros merecem respeito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altLang="pt-BR" sz="2300"/>
              <a:t>Comunicação honesta e valorizada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altLang="pt-BR" sz="2300"/>
              <a:t>Todos com acesso às informações de cada área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altLang="pt-BR" sz="2300"/>
              <a:t>Valorização entre os colegas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altLang="pt-BR" sz="2300"/>
              <a:t>Vulnerabilidades e potencialidades de cada um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altLang="pt-BR" sz="2300"/>
              <a:t>Reconhecimento dos diferentes referenciais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altLang="pt-BR" sz="2300"/>
              <a:t>Incentivo de idéias e soluções criativas</a:t>
            </a:r>
          </a:p>
        </p:txBody>
      </p:sp>
      <p:sp>
        <p:nvSpPr>
          <p:cNvPr id="13316" name="CaixaDeTexto 3">
            <a:extLst>
              <a:ext uri="{FF2B5EF4-FFF2-40B4-BE49-F238E27FC236}">
                <a16:creationId xmlns:a16="http://schemas.microsoft.com/office/drawing/2014/main" id="{87F3987B-6A48-D248-8C68-B04437668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6407151"/>
            <a:ext cx="6215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 i="1">
                <a:latin typeface="Georgia" panose="02040502050405020303" pitchFamily="18" charset="0"/>
              </a:rPr>
              <a:t>(Speck, 2006 // Maddocks, 2006)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5DED81B1-6871-D44D-87EB-088D07DF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28688"/>
            <a:ext cx="8229600" cy="5429250"/>
          </a:xfrm>
        </p:spPr>
        <p:txBody>
          <a:bodyPr/>
          <a:lstStyle/>
          <a:p>
            <a:pPr eaLnBrk="1" hangingPunct="1"/>
            <a:r>
              <a:rPr lang="pt-BR" altLang="pt-BR" sz="8000" dirty="0"/>
              <a:t>      </a:t>
            </a:r>
            <a:r>
              <a:rPr lang="pt-BR" altLang="pt-BR" sz="8000" dirty="0">
                <a:solidFill>
                  <a:srgbClr val="FF0000"/>
                </a:solidFill>
              </a:rPr>
              <a:t> Na prática...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403D3BB1-B529-084C-971F-0282E03C3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928688"/>
            <a:ext cx="8229600" cy="1066800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sp>
        <p:nvSpPr>
          <p:cNvPr id="15363" name="Rectangle 1028">
            <a:extLst>
              <a:ext uri="{FF2B5EF4-FFF2-40B4-BE49-F238E27FC236}">
                <a16:creationId xmlns:a16="http://schemas.microsoft.com/office/drawing/2014/main" id="{8EC05B9A-22A0-FE49-B088-588287969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Georgia" panose="02040502050405020303" pitchFamily="18" charset="0"/>
            </a:endParaRPr>
          </a:p>
        </p:txBody>
      </p:sp>
      <p:cxnSp>
        <p:nvCxnSpPr>
          <p:cNvPr id="15364" name="AutoShape 1045">
            <a:extLst>
              <a:ext uri="{FF2B5EF4-FFF2-40B4-BE49-F238E27FC236}">
                <a16:creationId xmlns:a16="http://schemas.microsoft.com/office/drawing/2014/main" id="{7339E100-8205-7B4A-AAB4-285130CD6C7E}"/>
              </a:ext>
            </a:extLst>
          </p:cNvPr>
          <p:cNvCxnSpPr>
            <a:cxnSpLocks noChangeShapeType="1"/>
            <a:stCxn id="15507" idx="7"/>
            <a:endCxn id="15501" idx="3"/>
          </p:cNvCxnSpPr>
          <p:nvPr/>
        </p:nvCxnSpPr>
        <p:spPr bwMode="auto">
          <a:xfrm rot="5400000" flipH="1" flipV="1">
            <a:off x="3601245" y="534195"/>
            <a:ext cx="3622675" cy="4881563"/>
          </a:xfrm>
          <a:prstGeom prst="straightConnector1">
            <a:avLst/>
          </a:prstGeom>
          <a:noFill/>
          <a:ln w="50800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5" name="AutoShape 1046">
            <a:extLst>
              <a:ext uri="{FF2B5EF4-FFF2-40B4-BE49-F238E27FC236}">
                <a16:creationId xmlns:a16="http://schemas.microsoft.com/office/drawing/2014/main" id="{DCD07B78-5E1B-4D47-B9C6-66141EA2FCEB}"/>
              </a:ext>
            </a:extLst>
          </p:cNvPr>
          <p:cNvCxnSpPr>
            <a:cxnSpLocks noChangeShapeType="1"/>
            <a:stCxn id="15507" idx="6"/>
            <a:endCxn id="15498" idx="3"/>
          </p:cNvCxnSpPr>
          <p:nvPr/>
        </p:nvCxnSpPr>
        <p:spPr bwMode="auto">
          <a:xfrm flipV="1">
            <a:off x="3101975" y="2087563"/>
            <a:ext cx="6146800" cy="3014662"/>
          </a:xfrm>
          <a:prstGeom prst="straightConnector1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6" name="AutoShape 1047">
            <a:extLst>
              <a:ext uri="{FF2B5EF4-FFF2-40B4-BE49-F238E27FC236}">
                <a16:creationId xmlns:a16="http://schemas.microsoft.com/office/drawing/2014/main" id="{361DDA6E-1620-174D-A718-BF3F042DC2B9}"/>
              </a:ext>
            </a:extLst>
          </p:cNvPr>
          <p:cNvCxnSpPr>
            <a:cxnSpLocks noChangeShapeType="1"/>
            <a:stCxn id="15507" idx="0"/>
            <a:endCxn id="15503" idx="4"/>
          </p:cNvCxnSpPr>
          <p:nvPr/>
        </p:nvCxnSpPr>
        <p:spPr bwMode="auto">
          <a:xfrm rot="5400000" flipH="1" flipV="1">
            <a:off x="2558257" y="1080294"/>
            <a:ext cx="3673475" cy="3475038"/>
          </a:xfrm>
          <a:prstGeom prst="straightConnector1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7" name="AutoShape 1048">
            <a:extLst>
              <a:ext uri="{FF2B5EF4-FFF2-40B4-BE49-F238E27FC236}">
                <a16:creationId xmlns:a16="http://schemas.microsoft.com/office/drawing/2014/main" id="{41DEE95F-0113-8C4D-AF3B-F0FECABBEF4D}"/>
              </a:ext>
            </a:extLst>
          </p:cNvPr>
          <p:cNvCxnSpPr>
            <a:cxnSpLocks noChangeShapeType="1"/>
            <a:stCxn id="15507" idx="5"/>
            <a:endCxn id="15499" idx="2"/>
          </p:cNvCxnSpPr>
          <p:nvPr/>
        </p:nvCxnSpPr>
        <p:spPr bwMode="auto">
          <a:xfrm rot="5400000" flipH="1" flipV="1">
            <a:off x="5280026" y="1076326"/>
            <a:ext cx="2035175" cy="6651625"/>
          </a:xfrm>
          <a:prstGeom prst="straightConnector1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AutoShape 1049">
            <a:extLst>
              <a:ext uri="{FF2B5EF4-FFF2-40B4-BE49-F238E27FC236}">
                <a16:creationId xmlns:a16="http://schemas.microsoft.com/office/drawing/2014/main" id="{FE90480F-D24A-774E-BE92-8738F767A96E}"/>
              </a:ext>
            </a:extLst>
          </p:cNvPr>
          <p:cNvCxnSpPr>
            <a:cxnSpLocks noChangeShapeType="1"/>
            <a:stCxn id="15507" idx="7"/>
            <a:endCxn id="15497" idx="4"/>
          </p:cNvCxnSpPr>
          <p:nvPr/>
        </p:nvCxnSpPr>
        <p:spPr bwMode="auto">
          <a:xfrm rot="5400000" flipH="1" flipV="1">
            <a:off x="1802606" y="2493169"/>
            <a:ext cx="3462338" cy="1123950"/>
          </a:xfrm>
          <a:prstGeom prst="straightConnector1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AutoShape 1050">
            <a:extLst>
              <a:ext uri="{FF2B5EF4-FFF2-40B4-BE49-F238E27FC236}">
                <a16:creationId xmlns:a16="http://schemas.microsoft.com/office/drawing/2014/main" id="{E0B1F01A-37E5-F043-8CDC-A4D432611A3C}"/>
              </a:ext>
            </a:extLst>
          </p:cNvPr>
          <p:cNvCxnSpPr>
            <a:cxnSpLocks noChangeShapeType="1"/>
            <a:stCxn id="15507" idx="0"/>
            <a:endCxn id="15506" idx="6"/>
          </p:cNvCxnSpPr>
          <p:nvPr/>
        </p:nvCxnSpPr>
        <p:spPr bwMode="auto">
          <a:xfrm rot="16200000" flipV="1">
            <a:off x="1962944" y="3960019"/>
            <a:ext cx="1268412" cy="120650"/>
          </a:xfrm>
          <a:prstGeom prst="curvedConnector2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AutoShape 1051">
            <a:extLst>
              <a:ext uri="{FF2B5EF4-FFF2-40B4-BE49-F238E27FC236}">
                <a16:creationId xmlns:a16="http://schemas.microsoft.com/office/drawing/2014/main" id="{66EC7EA9-A310-294E-812D-928C490893A7}"/>
              </a:ext>
            </a:extLst>
          </p:cNvPr>
          <p:cNvCxnSpPr>
            <a:cxnSpLocks noChangeShapeType="1"/>
            <a:stCxn id="15507" idx="6"/>
            <a:endCxn id="15508" idx="0"/>
          </p:cNvCxnSpPr>
          <p:nvPr/>
        </p:nvCxnSpPr>
        <p:spPr bwMode="auto">
          <a:xfrm>
            <a:off x="3101975" y="5102225"/>
            <a:ext cx="1263650" cy="552450"/>
          </a:xfrm>
          <a:prstGeom prst="curvedConnector2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AutoShape 1052">
            <a:extLst>
              <a:ext uri="{FF2B5EF4-FFF2-40B4-BE49-F238E27FC236}">
                <a16:creationId xmlns:a16="http://schemas.microsoft.com/office/drawing/2014/main" id="{6F7D598F-C622-FD45-BB2C-CF5C8ABB3F9A}"/>
              </a:ext>
            </a:extLst>
          </p:cNvPr>
          <p:cNvCxnSpPr>
            <a:cxnSpLocks noChangeShapeType="1"/>
            <a:stCxn id="15507" idx="0"/>
            <a:endCxn id="15502" idx="5"/>
          </p:cNvCxnSpPr>
          <p:nvPr/>
        </p:nvCxnSpPr>
        <p:spPr bwMode="auto">
          <a:xfrm rot="5400000" flipH="1" flipV="1">
            <a:off x="1568451" y="3252788"/>
            <a:ext cx="2490787" cy="312738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1053">
            <a:extLst>
              <a:ext uri="{FF2B5EF4-FFF2-40B4-BE49-F238E27FC236}">
                <a16:creationId xmlns:a16="http://schemas.microsoft.com/office/drawing/2014/main" id="{FB6C848F-A469-9048-B294-BFF44097BADA}"/>
              </a:ext>
            </a:extLst>
          </p:cNvPr>
          <p:cNvCxnSpPr>
            <a:cxnSpLocks noChangeShapeType="1"/>
            <a:stCxn id="15507" idx="6"/>
            <a:endCxn id="15504" idx="2"/>
          </p:cNvCxnSpPr>
          <p:nvPr/>
        </p:nvCxnSpPr>
        <p:spPr bwMode="auto">
          <a:xfrm>
            <a:off x="3101975" y="5102225"/>
            <a:ext cx="6046788" cy="14288"/>
          </a:xfrm>
          <a:prstGeom prst="straightConnector1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AutoShape 1055">
            <a:extLst>
              <a:ext uri="{FF2B5EF4-FFF2-40B4-BE49-F238E27FC236}">
                <a16:creationId xmlns:a16="http://schemas.microsoft.com/office/drawing/2014/main" id="{EA9EF7BC-8A33-674F-B2BA-C338D39C7FB4}"/>
              </a:ext>
            </a:extLst>
          </p:cNvPr>
          <p:cNvCxnSpPr>
            <a:cxnSpLocks noChangeShapeType="1"/>
            <a:stCxn id="15507" idx="7"/>
            <a:endCxn id="15500" idx="0"/>
          </p:cNvCxnSpPr>
          <p:nvPr/>
        </p:nvCxnSpPr>
        <p:spPr bwMode="auto">
          <a:xfrm rot="16200000" flipH="1">
            <a:off x="4110038" y="3648075"/>
            <a:ext cx="1033462" cy="3309938"/>
          </a:xfrm>
          <a:prstGeom prst="straightConnector1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AutoShape 1056">
            <a:extLst>
              <a:ext uri="{FF2B5EF4-FFF2-40B4-BE49-F238E27FC236}">
                <a16:creationId xmlns:a16="http://schemas.microsoft.com/office/drawing/2014/main" id="{942F7DA5-2081-2F48-9788-605F2C0EBD61}"/>
              </a:ext>
            </a:extLst>
          </p:cNvPr>
          <p:cNvCxnSpPr>
            <a:cxnSpLocks noChangeShapeType="1"/>
            <a:stCxn id="15507" idx="6"/>
            <a:endCxn id="15505" idx="0"/>
          </p:cNvCxnSpPr>
          <p:nvPr/>
        </p:nvCxnSpPr>
        <p:spPr bwMode="auto">
          <a:xfrm>
            <a:off x="3101975" y="5102225"/>
            <a:ext cx="4991100" cy="357188"/>
          </a:xfrm>
          <a:prstGeom prst="straightConnector1">
            <a:avLst/>
          </a:prstGeom>
          <a:noFill/>
          <a:ln w="50800" cap="rnd">
            <a:solidFill>
              <a:srgbClr val="FF66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AutoShape 1057">
            <a:extLst>
              <a:ext uri="{FF2B5EF4-FFF2-40B4-BE49-F238E27FC236}">
                <a16:creationId xmlns:a16="http://schemas.microsoft.com/office/drawing/2014/main" id="{FDB840FB-907A-F64A-ACAC-4C368CEE91F1}"/>
              </a:ext>
            </a:extLst>
          </p:cNvPr>
          <p:cNvCxnSpPr>
            <a:cxnSpLocks noChangeShapeType="1"/>
            <a:stCxn id="15506" idx="6"/>
            <a:endCxn id="15503" idx="3"/>
          </p:cNvCxnSpPr>
          <p:nvPr/>
        </p:nvCxnSpPr>
        <p:spPr bwMode="auto">
          <a:xfrm flipV="1">
            <a:off x="2536826" y="850900"/>
            <a:ext cx="3281363" cy="2535238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AutoShape 1058">
            <a:extLst>
              <a:ext uri="{FF2B5EF4-FFF2-40B4-BE49-F238E27FC236}">
                <a16:creationId xmlns:a16="http://schemas.microsoft.com/office/drawing/2014/main" id="{9D46C507-1A95-334C-B143-795486FCC8CF}"/>
              </a:ext>
            </a:extLst>
          </p:cNvPr>
          <p:cNvCxnSpPr>
            <a:cxnSpLocks noChangeShapeType="1"/>
            <a:stCxn id="15506" idx="6"/>
            <a:endCxn id="15502" idx="6"/>
          </p:cNvCxnSpPr>
          <p:nvPr/>
        </p:nvCxnSpPr>
        <p:spPr bwMode="auto">
          <a:xfrm flipV="1">
            <a:off x="2536826" y="1847850"/>
            <a:ext cx="563563" cy="1538288"/>
          </a:xfrm>
          <a:prstGeom prst="curvedConnector3">
            <a:avLst>
              <a:gd name="adj1" fmla="val 140468"/>
            </a:avLst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AutoShape 1059">
            <a:extLst>
              <a:ext uri="{FF2B5EF4-FFF2-40B4-BE49-F238E27FC236}">
                <a16:creationId xmlns:a16="http://schemas.microsoft.com/office/drawing/2014/main" id="{A42776BD-7DEF-304A-AF61-5573B6D1FC73}"/>
              </a:ext>
            </a:extLst>
          </p:cNvPr>
          <p:cNvCxnSpPr>
            <a:cxnSpLocks noChangeShapeType="1"/>
            <a:stCxn id="15506" idx="5"/>
            <a:endCxn id="15507" idx="6"/>
          </p:cNvCxnSpPr>
          <p:nvPr/>
        </p:nvCxnSpPr>
        <p:spPr bwMode="auto">
          <a:xfrm rot="16200000" flipH="1">
            <a:off x="2053432" y="4053682"/>
            <a:ext cx="1400175" cy="696912"/>
          </a:xfrm>
          <a:prstGeom prst="curvedConnector4">
            <a:avLst>
              <a:gd name="adj1" fmla="val 29324"/>
              <a:gd name="adj2" fmla="val 132801"/>
            </a:avLst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AutoShape 1060">
            <a:extLst>
              <a:ext uri="{FF2B5EF4-FFF2-40B4-BE49-F238E27FC236}">
                <a16:creationId xmlns:a16="http://schemas.microsoft.com/office/drawing/2014/main" id="{C60C992E-08C0-CF49-A8C6-13579A0CBD59}"/>
              </a:ext>
            </a:extLst>
          </p:cNvPr>
          <p:cNvCxnSpPr>
            <a:cxnSpLocks noChangeShapeType="1"/>
            <a:stCxn id="15506" idx="6"/>
            <a:endCxn id="15508" idx="0"/>
          </p:cNvCxnSpPr>
          <p:nvPr/>
        </p:nvCxnSpPr>
        <p:spPr bwMode="auto">
          <a:xfrm>
            <a:off x="2536825" y="3386139"/>
            <a:ext cx="1828800" cy="2268537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AutoShape 1061">
            <a:extLst>
              <a:ext uri="{FF2B5EF4-FFF2-40B4-BE49-F238E27FC236}">
                <a16:creationId xmlns:a16="http://schemas.microsoft.com/office/drawing/2014/main" id="{CB1707DE-A90E-D145-B455-77486CB0AAC6}"/>
              </a:ext>
            </a:extLst>
          </p:cNvPr>
          <p:cNvCxnSpPr>
            <a:cxnSpLocks noChangeShapeType="1"/>
            <a:stCxn id="15506" idx="7"/>
            <a:endCxn id="15497" idx="4"/>
          </p:cNvCxnSpPr>
          <p:nvPr/>
        </p:nvCxnSpPr>
        <p:spPr bwMode="auto">
          <a:xfrm rot="5400000" flipH="1" flipV="1">
            <a:off x="2378076" y="1350964"/>
            <a:ext cx="1744663" cy="1690687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AutoShape 1062">
            <a:extLst>
              <a:ext uri="{FF2B5EF4-FFF2-40B4-BE49-F238E27FC236}">
                <a16:creationId xmlns:a16="http://schemas.microsoft.com/office/drawing/2014/main" id="{C336B320-DE9B-184B-8017-86A5F79E31A1}"/>
              </a:ext>
            </a:extLst>
          </p:cNvPr>
          <p:cNvCxnSpPr>
            <a:cxnSpLocks noChangeShapeType="1"/>
            <a:stCxn id="15506" idx="5"/>
            <a:endCxn id="15501" idx="3"/>
          </p:cNvCxnSpPr>
          <p:nvPr/>
        </p:nvCxnSpPr>
        <p:spPr bwMode="auto">
          <a:xfrm rot="5400000" flipH="1" flipV="1">
            <a:off x="3860007" y="-291306"/>
            <a:ext cx="2538412" cy="5448300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AutoShape 1063">
            <a:extLst>
              <a:ext uri="{FF2B5EF4-FFF2-40B4-BE49-F238E27FC236}">
                <a16:creationId xmlns:a16="http://schemas.microsoft.com/office/drawing/2014/main" id="{D19DFEC9-9AFB-9E44-8B49-A0C5AF884601}"/>
              </a:ext>
            </a:extLst>
          </p:cNvPr>
          <p:cNvCxnSpPr>
            <a:cxnSpLocks noChangeShapeType="1"/>
            <a:stCxn id="15506" idx="6"/>
            <a:endCxn id="15498" idx="2"/>
          </p:cNvCxnSpPr>
          <p:nvPr/>
        </p:nvCxnSpPr>
        <p:spPr bwMode="auto">
          <a:xfrm flipV="1">
            <a:off x="2536826" y="1771650"/>
            <a:ext cx="6581775" cy="1614488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AutoShape 1064">
            <a:extLst>
              <a:ext uri="{FF2B5EF4-FFF2-40B4-BE49-F238E27FC236}">
                <a16:creationId xmlns:a16="http://schemas.microsoft.com/office/drawing/2014/main" id="{F8E2F048-7682-2C4A-A374-763B74967E6A}"/>
              </a:ext>
            </a:extLst>
          </p:cNvPr>
          <p:cNvCxnSpPr>
            <a:cxnSpLocks noChangeShapeType="1"/>
            <a:stCxn id="15506" idx="7"/>
            <a:endCxn id="15499" idx="2"/>
          </p:cNvCxnSpPr>
          <p:nvPr/>
        </p:nvCxnSpPr>
        <p:spPr bwMode="auto">
          <a:xfrm rot="16200000" flipH="1">
            <a:off x="5856288" y="-382587"/>
            <a:ext cx="315912" cy="7218362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AutoShape 1065">
            <a:extLst>
              <a:ext uri="{FF2B5EF4-FFF2-40B4-BE49-F238E27FC236}">
                <a16:creationId xmlns:a16="http://schemas.microsoft.com/office/drawing/2014/main" id="{A2A6766C-ACD2-EC40-9CE6-48253B73D003}"/>
              </a:ext>
            </a:extLst>
          </p:cNvPr>
          <p:cNvCxnSpPr>
            <a:cxnSpLocks noChangeShapeType="1"/>
            <a:stCxn id="15506" idx="5"/>
            <a:endCxn id="15504" idx="2"/>
          </p:cNvCxnSpPr>
          <p:nvPr/>
        </p:nvCxnSpPr>
        <p:spPr bwMode="auto">
          <a:xfrm rot="16200000" flipH="1">
            <a:off x="5069682" y="1037432"/>
            <a:ext cx="1414463" cy="6743700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4" name="AutoShape 1066">
            <a:extLst>
              <a:ext uri="{FF2B5EF4-FFF2-40B4-BE49-F238E27FC236}">
                <a16:creationId xmlns:a16="http://schemas.microsoft.com/office/drawing/2014/main" id="{E447F42F-05D6-604C-A1BB-97D6B8F2134E}"/>
              </a:ext>
            </a:extLst>
          </p:cNvPr>
          <p:cNvCxnSpPr>
            <a:cxnSpLocks noChangeShapeType="1"/>
            <a:stCxn id="15506" idx="5"/>
            <a:endCxn id="15505" idx="1"/>
          </p:cNvCxnSpPr>
          <p:nvPr/>
        </p:nvCxnSpPr>
        <p:spPr bwMode="auto">
          <a:xfrm rot="16200000" flipH="1">
            <a:off x="4147345" y="1959770"/>
            <a:ext cx="1889125" cy="5373687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5" name="AutoShape 1067">
            <a:extLst>
              <a:ext uri="{FF2B5EF4-FFF2-40B4-BE49-F238E27FC236}">
                <a16:creationId xmlns:a16="http://schemas.microsoft.com/office/drawing/2014/main" id="{79386778-8FB0-1B4D-A855-78996E7CFE72}"/>
              </a:ext>
            </a:extLst>
          </p:cNvPr>
          <p:cNvCxnSpPr>
            <a:cxnSpLocks noChangeShapeType="1"/>
            <a:stCxn id="15506" idx="6"/>
            <a:endCxn id="15500" idx="1"/>
          </p:cNvCxnSpPr>
          <p:nvPr/>
        </p:nvCxnSpPr>
        <p:spPr bwMode="auto">
          <a:xfrm>
            <a:off x="2536825" y="3386138"/>
            <a:ext cx="3429000" cy="2563812"/>
          </a:xfrm>
          <a:prstGeom prst="straightConnector1">
            <a:avLst/>
          </a:prstGeom>
          <a:noFill/>
          <a:ln w="508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AutoShape 1068">
            <a:extLst>
              <a:ext uri="{FF2B5EF4-FFF2-40B4-BE49-F238E27FC236}">
                <a16:creationId xmlns:a16="http://schemas.microsoft.com/office/drawing/2014/main" id="{F21834B8-C322-1A4B-B015-7DB8E579018E}"/>
              </a:ext>
            </a:extLst>
          </p:cNvPr>
          <p:cNvCxnSpPr>
            <a:cxnSpLocks noChangeShapeType="1"/>
            <a:stCxn id="15502" idx="5"/>
            <a:endCxn id="15506" idx="6"/>
          </p:cNvCxnSpPr>
          <p:nvPr/>
        </p:nvCxnSpPr>
        <p:spPr bwMode="auto">
          <a:xfrm rot="5400000">
            <a:off x="2142332" y="2558257"/>
            <a:ext cx="1222375" cy="433388"/>
          </a:xfrm>
          <a:prstGeom prst="curvedConnector2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AutoShape 1069">
            <a:extLst>
              <a:ext uri="{FF2B5EF4-FFF2-40B4-BE49-F238E27FC236}">
                <a16:creationId xmlns:a16="http://schemas.microsoft.com/office/drawing/2014/main" id="{171CF219-21DB-824E-A16F-8C76D6CB07DD}"/>
              </a:ext>
            </a:extLst>
          </p:cNvPr>
          <p:cNvCxnSpPr>
            <a:cxnSpLocks noChangeShapeType="1"/>
            <a:stCxn id="15502" idx="5"/>
            <a:endCxn id="15497" idx="3"/>
          </p:cNvCxnSpPr>
          <p:nvPr/>
        </p:nvCxnSpPr>
        <p:spPr bwMode="auto">
          <a:xfrm rot="5400000" flipH="1" flipV="1">
            <a:off x="2890044" y="1272382"/>
            <a:ext cx="971550" cy="811212"/>
          </a:xfrm>
          <a:prstGeom prst="curvedConnector3">
            <a:avLst>
              <a:gd name="adj1" fmla="val -37019"/>
            </a:avLst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AutoShape 1070">
            <a:extLst>
              <a:ext uri="{FF2B5EF4-FFF2-40B4-BE49-F238E27FC236}">
                <a16:creationId xmlns:a16="http://schemas.microsoft.com/office/drawing/2014/main" id="{BC742028-C503-5D47-A69F-265D5EDE375B}"/>
              </a:ext>
            </a:extLst>
          </p:cNvPr>
          <p:cNvCxnSpPr>
            <a:cxnSpLocks noChangeShapeType="1"/>
            <a:stCxn id="15502" idx="6"/>
            <a:endCxn id="15503" idx="3"/>
          </p:cNvCxnSpPr>
          <p:nvPr/>
        </p:nvCxnSpPr>
        <p:spPr bwMode="auto">
          <a:xfrm flipV="1">
            <a:off x="3100388" y="850900"/>
            <a:ext cx="2717800" cy="996950"/>
          </a:xfrm>
          <a:prstGeom prst="curvedConnector2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9" name="AutoShape 1071">
            <a:extLst>
              <a:ext uri="{FF2B5EF4-FFF2-40B4-BE49-F238E27FC236}">
                <a16:creationId xmlns:a16="http://schemas.microsoft.com/office/drawing/2014/main" id="{FAC4AA7F-8464-074B-9097-ADAD7F8956B2}"/>
              </a:ext>
            </a:extLst>
          </p:cNvPr>
          <p:cNvCxnSpPr>
            <a:cxnSpLocks noChangeShapeType="1"/>
            <a:stCxn id="15502" idx="5"/>
            <a:endCxn id="15507" idx="7"/>
          </p:cNvCxnSpPr>
          <p:nvPr/>
        </p:nvCxnSpPr>
        <p:spPr bwMode="auto">
          <a:xfrm rot="16200000" flipH="1">
            <a:off x="1659732" y="3474245"/>
            <a:ext cx="2622550" cy="1587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0" name="AutoShape 1072">
            <a:extLst>
              <a:ext uri="{FF2B5EF4-FFF2-40B4-BE49-F238E27FC236}">
                <a16:creationId xmlns:a16="http://schemas.microsoft.com/office/drawing/2014/main" id="{1CD4F999-5268-9349-9F79-03F344BB1829}"/>
              </a:ext>
            </a:extLst>
          </p:cNvPr>
          <p:cNvCxnSpPr>
            <a:cxnSpLocks noChangeShapeType="1"/>
            <a:stCxn id="15502" idx="5"/>
            <a:endCxn id="15508" idx="1"/>
          </p:cNvCxnSpPr>
          <p:nvPr/>
        </p:nvCxnSpPr>
        <p:spPr bwMode="auto">
          <a:xfrm rot="16200000" flipH="1">
            <a:off x="1698626" y="3435351"/>
            <a:ext cx="3622675" cy="1079500"/>
          </a:xfrm>
          <a:prstGeom prst="straightConnector1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1" name="AutoShape 1073">
            <a:extLst>
              <a:ext uri="{FF2B5EF4-FFF2-40B4-BE49-F238E27FC236}">
                <a16:creationId xmlns:a16="http://schemas.microsoft.com/office/drawing/2014/main" id="{52DDA6C7-5EDE-1445-A7EE-FF88A929D781}"/>
              </a:ext>
            </a:extLst>
          </p:cNvPr>
          <p:cNvCxnSpPr>
            <a:cxnSpLocks noChangeShapeType="1"/>
            <a:stCxn id="15502" idx="5"/>
            <a:endCxn id="15500" idx="1"/>
          </p:cNvCxnSpPr>
          <p:nvPr/>
        </p:nvCxnSpPr>
        <p:spPr bwMode="auto">
          <a:xfrm rot="16200000" flipH="1">
            <a:off x="2574926" y="2559051"/>
            <a:ext cx="3786187" cy="2995612"/>
          </a:xfrm>
          <a:prstGeom prst="straightConnector1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2" name="AutoShape 1074">
            <a:extLst>
              <a:ext uri="{FF2B5EF4-FFF2-40B4-BE49-F238E27FC236}">
                <a16:creationId xmlns:a16="http://schemas.microsoft.com/office/drawing/2014/main" id="{C7CCB791-B124-0C46-9602-E405A47F28B3}"/>
              </a:ext>
            </a:extLst>
          </p:cNvPr>
          <p:cNvCxnSpPr>
            <a:cxnSpLocks noChangeShapeType="1"/>
            <a:stCxn id="15502" idx="6"/>
            <a:endCxn id="15505" idx="1"/>
          </p:cNvCxnSpPr>
          <p:nvPr/>
        </p:nvCxnSpPr>
        <p:spPr bwMode="auto">
          <a:xfrm>
            <a:off x="3100388" y="1847851"/>
            <a:ext cx="4678362" cy="3743325"/>
          </a:xfrm>
          <a:prstGeom prst="straightConnector1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3" name="AutoShape 1075">
            <a:extLst>
              <a:ext uri="{FF2B5EF4-FFF2-40B4-BE49-F238E27FC236}">
                <a16:creationId xmlns:a16="http://schemas.microsoft.com/office/drawing/2014/main" id="{35E0B042-F82C-F24B-BBCE-94AD710748D9}"/>
              </a:ext>
            </a:extLst>
          </p:cNvPr>
          <p:cNvCxnSpPr>
            <a:cxnSpLocks noChangeShapeType="1"/>
            <a:stCxn id="15502" idx="6"/>
            <a:endCxn id="15504" idx="1"/>
          </p:cNvCxnSpPr>
          <p:nvPr/>
        </p:nvCxnSpPr>
        <p:spPr bwMode="auto">
          <a:xfrm>
            <a:off x="3100388" y="1847850"/>
            <a:ext cx="6178550" cy="2952750"/>
          </a:xfrm>
          <a:prstGeom prst="straightConnector1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AutoShape 1076">
            <a:extLst>
              <a:ext uri="{FF2B5EF4-FFF2-40B4-BE49-F238E27FC236}">
                <a16:creationId xmlns:a16="http://schemas.microsoft.com/office/drawing/2014/main" id="{627B9AD5-2CA7-ED42-86B2-3BEAB0D1B4CF}"/>
              </a:ext>
            </a:extLst>
          </p:cNvPr>
          <p:cNvCxnSpPr>
            <a:cxnSpLocks noChangeShapeType="1"/>
            <a:stCxn id="15502" idx="4"/>
            <a:endCxn id="15501" idx="4"/>
          </p:cNvCxnSpPr>
          <p:nvPr/>
        </p:nvCxnSpPr>
        <p:spPr bwMode="auto">
          <a:xfrm rot="5400000" flipH="1" flipV="1">
            <a:off x="4910932" y="-961231"/>
            <a:ext cx="1001712" cy="5511800"/>
          </a:xfrm>
          <a:prstGeom prst="straightConnector1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AutoShape 1077">
            <a:extLst>
              <a:ext uri="{FF2B5EF4-FFF2-40B4-BE49-F238E27FC236}">
                <a16:creationId xmlns:a16="http://schemas.microsoft.com/office/drawing/2014/main" id="{CEA0E6EE-E6E9-F64E-8C1C-4B9A1428D111}"/>
              </a:ext>
            </a:extLst>
          </p:cNvPr>
          <p:cNvCxnSpPr>
            <a:cxnSpLocks noChangeShapeType="1"/>
            <a:stCxn id="15502" idx="6"/>
            <a:endCxn id="15499" idx="1"/>
          </p:cNvCxnSpPr>
          <p:nvPr/>
        </p:nvCxnSpPr>
        <p:spPr bwMode="auto">
          <a:xfrm>
            <a:off x="3100388" y="1847850"/>
            <a:ext cx="6654800" cy="1219200"/>
          </a:xfrm>
          <a:prstGeom prst="straightConnector1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6" name="AutoShape 1078">
            <a:extLst>
              <a:ext uri="{FF2B5EF4-FFF2-40B4-BE49-F238E27FC236}">
                <a16:creationId xmlns:a16="http://schemas.microsoft.com/office/drawing/2014/main" id="{839BCD05-48E8-AD42-BE89-EF977855D311}"/>
              </a:ext>
            </a:extLst>
          </p:cNvPr>
          <p:cNvCxnSpPr>
            <a:cxnSpLocks noChangeShapeType="1"/>
            <a:stCxn id="15502" idx="4"/>
            <a:endCxn id="15498" idx="3"/>
          </p:cNvCxnSpPr>
          <p:nvPr/>
        </p:nvCxnSpPr>
        <p:spPr bwMode="auto">
          <a:xfrm rot="5400000" flipH="1" flipV="1">
            <a:off x="5848351" y="-1104900"/>
            <a:ext cx="207962" cy="6592887"/>
          </a:xfrm>
          <a:prstGeom prst="straightConnector1">
            <a:avLst/>
          </a:prstGeom>
          <a:noFill/>
          <a:ln w="50800" cap="rnd">
            <a:solidFill>
              <a:srgbClr val="808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7" name="AutoShape 1079">
            <a:extLst>
              <a:ext uri="{FF2B5EF4-FFF2-40B4-BE49-F238E27FC236}">
                <a16:creationId xmlns:a16="http://schemas.microsoft.com/office/drawing/2014/main" id="{B2A9A0D3-730D-384C-A286-6DE18D8BAC1C}"/>
              </a:ext>
            </a:extLst>
          </p:cNvPr>
          <p:cNvCxnSpPr>
            <a:cxnSpLocks noChangeShapeType="1"/>
            <a:stCxn id="15497" idx="5"/>
            <a:endCxn id="15502" idx="6"/>
          </p:cNvCxnSpPr>
          <p:nvPr/>
        </p:nvCxnSpPr>
        <p:spPr bwMode="auto">
          <a:xfrm rot="5400000">
            <a:off x="3428208" y="864395"/>
            <a:ext cx="655637" cy="1311275"/>
          </a:xfrm>
          <a:prstGeom prst="curvedConnector2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8" name="AutoShape 1080">
            <a:extLst>
              <a:ext uri="{FF2B5EF4-FFF2-40B4-BE49-F238E27FC236}">
                <a16:creationId xmlns:a16="http://schemas.microsoft.com/office/drawing/2014/main" id="{75A0E0A0-D832-CD44-A7DB-F5AF4986E021}"/>
              </a:ext>
            </a:extLst>
          </p:cNvPr>
          <p:cNvCxnSpPr>
            <a:cxnSpLocks noChangeShapeType="1"/>
            <a:stCxn id="15497" idx="4"/>
            <a:endCxn id="15503" idx="4"/>
          </p:cNvCxnSpPr>
          <p:nvPr/>
        </p:nvCxnSpPr>
        <p:spPr bwMode="auto">
          <a:xfrm rot="5400000" flipH="1" flipV="1">
            <a:off x="4942682" y="134144"/>
            <a:ext cx="342900" cy="2036763"/>
          </a:xfrm>
          <a:prstGeom prst="curvedConnector3">
            <a:avLst>
              <a:gd name="adj1" fmla="val -66819"/>
            </a:avLst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9" name="AutoShape 1081">
            <a:extLst>
              <a:ext uri="{FF2B5EF4-FFF2-40B4-BE49-F238E27FC236}">
                <a16:creationId xmlns:a16="http://schemas.microsoft.com/office/drawing/2014/main" id="{38953990-D94F-1647-9B34-17527858E7CF}"/>
              </a:ext>
            </a:extLst>
          </p:cNvPr>
          <p:cNvCxnSpPr>
            <a:cxnSpLocks noChangeShapeType="1"/>
            <a:stCxn id="15497" idx="6"/>
            <a:endCxn id="15506" idx="6"/>
          </p:cNvCxnSpPr>
          <p:nvPr/>
        </p:nvCxnSpPr>
        <p:spPr bwMode="auto">
          <a:xfrm flipH="1">
            <a:off x="2536826" y="876300"/>
            <a:ext cx="2005013" cy="2509838"/>
          </a:xfrm>
          <a:prstGeom prst="curvedConnector3">
            <a:avLst>
              <a:gd name="adj1" fmla="val -11398"/>
            </a:avLst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0" name="AutoShape 1082">
            <a:extLst>
              <a:ext uri="{FF2B5EF4-FFF2-40B4-BE49-F238E27FC236}">
                <a16:creationId xmlns:a16="http://schemas.microsoft.com/office/drawing/2014/main" id="{19B92ECF-6053-1F40-BE79-4DD742B4D104}"/>
              </a:ext>
            </a:extLst>
          </p:cNvPr>
          <p:cNvCxnSpPr>
            <a:cxnSpLocks noChangeShapeType="1"/>
            <a:stCxn id="15497" idx="5"/>
            <a:endCxn id="15507" idx="6"/>
          </p:cNvCxnSpPr>
          <p:nvPr/>
        </p:nvCxnSpPr>
        <p:spPr bwMode="auto">
          <a:xfrm rot="5400000">
            <a:off x="1801813" y="2492375"/>
            <a:ext cx="3910012" cy="1309688"/>
          </a:xfrm>
          <a:prstGeom prst="straightConnector1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1" name="AutoShape 1083">
            <a:extLst>
              <a:ext uri="{FF2B5EF4-FFF2-40B4-BE49-F238E27FC236}">
                <a16:creationId xmlns:a16="http://schemas.microsoft.com/office/drawing/2014/main" id="{D058A1E9-0C75-7C44-BBA2-E75DD4EE1171}"/>
              </a:ext>
            </a:extLst>
          </p:cNvPr>
          <p:cNvCxnSpPr>
            <a:cxnSpLocks noChangeShapeType="1"/>
            <a:stCxn id="15497" idx="3"/>
            <a:endCxn id="15508" idx="7"/>
          </p:cNvCxnSpPr>
          <p:nvPr/>
        </p:nvCxnSpPr>
        <p:spPr bwMode="auto">
          <a:xfrm rot="16200000" flipH="1">
            <a:off x="1933576" y="3040064"/>
            <a:ext cx="4594225" cy="898525"/>
          </a:xfrm>
          <a:prstGeom prst="straightConnector1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2" name="AutoShape 1084">
            <a:extLst>
              <a:ext uri="{FF2B5EF4-FFF2-40B4-BE49-F238E27FC236}">
                <a16:creationId xmlns:a16="http://schemas.microsoft.com/office/drawing/2014/main" id="{8D2BCCC5-59DF-E44C-A208-29AD4CD5EE0E}"/>
              </a:ext>
            </a:extLst>
          </p:cNvPr>
          <p:cNvCxnSpPr>
            <a:cxnSpLocks noChangeShapeType="1"/>
            <a:stCxn id="15497" idx="5"/>
            <a:endCxn id="15500" idx="7"/>
          </p:cNvCxnSpPr>
          <p:nvPr/>
        </p:nvCxnSpPr>
        <p:spPr bwMode="auto">
          <a:xfrm rot="16200000" flipH="1">
            <a:off x="3124995" y="2478882"/>
            <a:ext cx="4757737" cy="2184400"/>
          </a:xfrm>
          <a:prstGeom prst="straightConnector1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3" name="AutoShape 1085">
            <a:extLst>
              <a:ext uri="{FF2B5EF4-FFF2-40B4-BE49-F238E27FC236}">
                <a16:creationId xmlns:a16="http://schemas.microsoft.com/office/drawing/2014/main" id="{9B2225A0-967E-5A46-B9BD-1EFD581969F3}"/>
              </a:ext>
            </a:extLst>
          </p:cNvPr>
          <p:cNvCxnSpPr>
            <a:cxnSpLocks noChangeShapeType="1"/>
            <a:stCxn id="15497" idx="5"/>
            <a:endCxn id="15505" idx="7"/>
          </p:cNvCxnSpPr>
          <p:nvPr/>
        </p:nvCxnSpPr>
        <p:spPr bwMode="auto">
          <a:xfrm rot="16200000" flipH="1">
            <a:off x="4210845" y="1393032"/>
            <a:ext cx="4398962" cy="3997325"/>
          </a:xfrm>
          <a:prstGeom prst="straightConnector1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4" name="AutoShape 1086">
            <a:extLst>
              <a:ext uri="{FF2B5EF4-FFF2-40B4-BE49-F238E27FC236}">
                <a16:creationId xmlns:a16="http://schemas.microsoft.com/office/drawing/2014/main" id="{6EF2627A-8EC5-F04C-83C2-523579CDD1D3}"/>
              </a:ext>
            </a:extLst>
          </p:cNvPr>
          <p:cNvCxnSpPr>
            <a:cxnSpLocks noChangeShapeType="1"/>
            <a:stCxn id="15497" idx="4"/>
            <a:endCxn id="15504" idx="0"/>
          </p:cNvCxnSpPr>
          <p:nvPr/>
        </p:nvCxnSpPr>
        <p:spPr bwMode="auto">
          <a:xfrm rot="16200000" flipH="1">
            <a:off x="5172869" y="246857"/>
            <a:ext cx="3344863" cy="5499100"/>
          </a:xfrm>
          <a:prstGeom prst="straightConnector1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1087">
            <a:extLst>
              <a:ext uri="{FF2B5EF4-FFF2-40B4-BE49-F238E27FC236}">
                <a16:creationId xmlns:a16="http://schemas.microsoft.com/office/drawing/2014/main" id="{D928B138-33FC-724B-88E6-3D6707CB3002}"/>
              </a:ext>
            </a:extLst>
          </p:cNvPr>
          <p:cNvCxnSpPr>
            <a:cxnSpLocks noChangeShapeType="1"/>
            <a:stCxn id="15497" idx="5"/>
            <a:endCxn id="15499" idx="1"/>
          </p:cNvCxnSpPr>
          <p:nvPr/>
        </p:nvCxnSpPr>
        <p:spPr bwMode="auto">
          <a:xfrm rot="16200000" flipH="1">
            <a:off x="6146008" y="-542131"/>
            <a:ext cx="1874837" cy="5343525"/>
          </a:xfrm>
          <a:prstGeom prst="straightConnector1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6" name="AutoShape 1088">
            <a:extLst>
              <a:ext uri="{FF2B5EF4-FFF2-40B4-BE49-F238E27FC236}">
                <a16:creationId xmlns:a16="http://schemas.microsoft.com/office/drawing/2014/main" id="{08ACE3ED-64EB-8841-90CE-2D752F434157}"/>
              </a:ext>
            </a:extLst>
          </p:cNvPr>
          <p:cNvCxnSpPr>
            <a:cxnSpLocks noChangeShapeType="1"/>
            <a:stCxn id="15497" idx="4"/>
            <a:endCxn id="15498" idx="2"/>
          </p:cNvCxnSpPr>
          <p:nvPr/>
        </p:nvCxnSpPr>
        <p:spPr bwMode="auto">
          <a:xfrm rot="16200000" flipH="1">
            <a:off x="6383338" y="-963612"/>
            <a:ext cx="447675" cy="5022850"/>
          </a:xfrm>
          <a:prstGeom prst="straightConnector1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7" name="AutoShape 1089">
            <a:extLst>
              <a:ext uri="{FF2B5EF4-FFF2-40B4-BE49-F238E27FC236}">
                <a16:creationId xmlns:a16="http://schemas.microsoft.com/office/drawing/2014/main" id="{0C54E2E7-7938-5643-AF96-245DC287EB4C}"/>
              </a:ext>
            </a:extLst>
          </p:cNvPr>
          <p:cNvCxnSpPr>
            <a:cxnSpLocks noChangeShapeType="1"/>
            <a:stCxn id="15497" idx="6"/>
            <a:endCxn id="15501" idx="4"/>
          </p:cNvCxnSpPr>
          <p:nvPr/>
        </p:nvCxnSpPr>
        <p:spPr bwMode="auto">
          <a:xfrm>
            <a:off x="4541838" y="876301"/>
            <a:ext cx="3625850" cy="417513"/>
          </a:xfrm>
          <a:prstGeom prst="straightConnector1">
            <a:avLst/>
          </a:prstGeom>
          <a:noFill/>
          <a:ln w="50800" cap="rnd">
            <a:solidFill>
              <a:srgbClr val="00CC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8" name="AutoShape 1091">
            <a:extLst>
              <a:ext uri="{FF2B5EF4-FFF2-40B4-BE49-F238E27FC236}">
                <a16:creationId xmlns:a16="http://schemas.microsoft.com/office/drawing/2014/main" id="{6A46E833-F7CF-F344-84D7-AC472A71CCCB}"/>
              </a:ext>
            </a:extLst>
          </p:cNvPr>
          <p:cNvCxnSpPr>
            <a:cxnSpLocks noChangeShapeType="1"/>
            <a:stCxn id="15503" idx="5"/>
            <a:endCxn id="15501" idx="2"/>
          </p:cNvCxnSpPr>
          <p:nvPr/>
        </p:nvCxnSpPr>
        <p:spPr bwMode="auto">
          <a:xfrm rot="5400000" flipH="1" flipV="1">
            <a:off x="7082632" y="211932"/>
            <a:ext cx="4762" cy="1273175"/>
          </a:xfrm>
          <a:prstGeom prst="curvedConnector4">
            <a:avLst>
              <a:gd name="adj1" fmla="val -5555287"/>
              <a:gd name="adj2" fmla="val 55125"/>
            </a:avLst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9" name="AutoShape 1092">
            <a:extLst>
              <a:ext uri="{FF2B5EF4-FFF2-40B4-BE49-F238E27FC236}">
                <a16:creationId xmlns:a16="http://schemas.microsoft.com/office/drawing/2014/main" id="{CAEF75EF-23C4-7445-A5CB-E8F7AEDBF1AC}"/>
              </a:ext>
            </a:extLst>
          </p:cNvPr>
          <p:cNvCxnSpPr>
            <a:cxnSpLocks noChangeShapeType="1"/>
            <a:stCxn id="15503" idx="3"/>
            <a:endCxn id="15497" idx="5"/>
          </p:cNvCxnSpPr>
          <p:nvPr/>
        </p:nvCxnSpPr>
        <p:spPr bwMode="auto">
          <a:xfrm rot="5400000">
            <a:off x="4944270" y="318295"/>
            <a:ext cx="341313" cy="1406525"/>
          </a:xfrm>
          <a:prstGeom prst="curvedConnector3">
            <a:avLst>
              <a:gd name="adj1" fmla="val 205162"/>
            </a:avLst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0" name="AutoShape 1093">
            <a:extLst>
              <a:ext uri="{FF2B5EF4-FFF2-40B4-BE49-F238E27FC236}">
                <a16:creationId xmlns:a16="http://schemas.microsoft.com/office/drawing/2014/main" id="{6F7A9649-C28F-0144-8CB0-BE7D3D25EB15}"/>
              </a:ext>
            </a:extLst>
          </p:cNvPr>
          <p:cNvCxnSpPr>
            <a:cxnSpLocks noChangeShapeType="1"/>
            <a:stCxn id="15503" idx="4"/>
            <a:endCxn id="15502" idx="5"/>
          </p:cNvCxnSpPr>
          <p:nvPr/>
        </p:nvCxnSpPr>
        <p:spPr bwMode="auto">
          <a:xfrm rot="5400000">
            <a:off x="3960019" y="-8731"/>
            <a:ext cx="1182688" cy="3162300"/>
          </a:xfrm>
          <a:prstGeom prst="curvedConnector3">
            <a:avLst>
              <a:gd name="adj1" fmla="val 130417"/>
            </a:avLst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1" name="AutoShape 1094">
            <a:extLst>
              <a:ext uri="{FF2B5EF4-FFF2-40B4-BE49-F238E27FC236}">
                <a16:creationId xmlns:a16="http://schemas.microsoft.com/office/drawing/2014/main" id="{F644D5DA-CA15-EF41-80CC-8FB2E6FF8B28}"/>
              </a:ext>
            </a:extLst>
          </p:cNvPr>
          <p:cNvCxnSpPr>
            <a:cxnSpLocks noChangeShapeType="1"/>
            <a:stCxn id="15503" idx="3"/>
            <a:endCxn id="15506" idx="5"/>
          </p:cNvCxnSpPr>
          <p:nvPr/>
        </p:nvCxnSpPr>
        <p:spPr bwMode="auto">
          <a:xfrm rot="5400000">
            <a:off x="2686051" y="569913"/>
            <a:ext cx="2851150" cy="3413125"/>
          </a:xfrm>
          <a:prstGeom prst="straightConnector1">
            <a:avLst/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412" name="Group 1182">
            <a:extLst>
              <a:ext uri="{FF2B5EF4-FFF2-40B4-BE49-F238E27FC236}">
                <a16:creationId xmlns:a16="http://schemas.microsoft.com/office/drawing/2014/main" id="{89DDCBA8-5AC8-2A4F-8E57-BCA185CF1A8E}"/>
              </a:ext>
            </a:extLst>
          </p:cNvPr>
          <p:cNvGrpSpPr>
            <a:grpSpLocks/>
          </p:cNvGrpSpPr>
          <p:nvPr/>
        </p:nvGrpSpPr>
        <p:grpSpPr bwMode="auto">
          <a:xfrm>
            <a:off x="1644650" y="85725"/>
            <a:ext cx="8870950" cy="6629400"/>
            <a:chOff x="28" y="-13"/>
            <a:chExt cx="5732" cy="4263"/>
          </a:xfrm>
        </p:grpSpPr>
        <p:sp>
          <p:nvSpPr>
            <p:cNvPr id="15497" name="Oval 1030">
              <a:extLst>
                <a:ext uri="{FF2B5EF4-FFF2-40B4-BE49-F238E27FC236}">
                  <a16:creationId xmlns:a16="http://schemas.microsoft.com/office/drawing/2014/main" id="{0B4859B0-2A8D-D243-B8D8-3962754BF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4" y="207"/>
              <a:ext cx="576" cy="57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498" name="Oval 1031">
              <a:extLst>
                <a:ext uri="{FF2B5EF4-FFF2-40B4-BE49-F238E27FC236}">
                  <a16:creationId xmlns:a16="http://schemas.microsoft.com/office/drawing/2014/main" id="{5785DBA5-55A9-1445-A5BB-7830270E0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7" y="783"/>
              <a:ext cx="576" cy="576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rgbClr val="FF99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499" name="Oval 1032">
              <a:extLst>
                <a:ext uri="{FF2B5EF4-FFF2-40B4-BE49-F238E27FC236}">
                  <a16:creationId xmlns:a16="http://schemas.microsoft.com/office/drawing/2014/main" id="{223F438A-714C-4D44-8415-95BFCE51B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1820"/>
              <a:ext cx="576" cy="57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0" name="Oval 1033">
              <a:extLst>
                <a:ext uri="{FF2B5EF4-FFF2-40B4-BE49-F238E27FC236}">
                  <a16:creationId xmlns:a16="http://schemas.microsoft.com/office/drawing/2014/main" id="{0F6304C0-5C77-DC46-8685-6471C4141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674"/>
              <a:ext cx="576" cy="576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rgbClr val="0099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1" name="Oval 1034">
              <a:extLst>
                <a:ext uri="{FF2B5EF4-FFF2-40B4-BE49-F238E27FC236}">
                  <a16:creationId xmlns:a16="http://schemas.microsoft.com/office/drawing/2014/main" id="{F78DE042-6D07-BD4F-8D1D-2579DC3BE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" y="188"/>
              <a:ext cx="576" cy="576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2" name="Oval 1035">
              <a:extLst>
                <a:ext uri="{FF2B5EF4-FFF2-40B4-BE49-F238E27FC236}">
                  <a16:creationId xmlns:a16="http://schemas.microsoft.com/office/drawing/2014/main" id="{BA3B02DC-A730-C64C-BAE6-DF991BDD8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" y="832"/>
              <a:ext cx="576" cy="576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3" name="Oval 1036">
              <a:extLst>
                <a:ext uri="{FF2B5EF4-FFF2-40B4-BE49-F238E27FC236}">
                  <a16:creationId xmlns:a16="http://schemas.microsoft.com/office/drawing/2014/main" id="{01F16995-3547-E142-856B-5E08ADE05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-13"/>
              <a:ext cx="576" cy="57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4" name="Oval 1037">
              <a:extLst>
                <a:ext uri="{FF2B5EF4-FFF2-40B4-BE49-F238E27FC236}">
                  <a16:creationId xmlns:a16="http://schemas.microsoft.com/office/drawing/2014/main" id="{1ABA739E-B985-194C-9A2C-D637729FC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7" y="2934"/>
              <a:ext cx="576" cy="57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5" name="Oval 1038">
              <a:extLst>
                <a:ext uri="{FF2B5EF4-FFF2-40B4-BE49-F238E27FC236}">
                  <a16:creationId xmlns:a16="http://schemas.microsoft.com/office/drawing/2014/main" id="{BFB89BE2-117B-7E49-9D45-A61B1DBEB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" y="3443"/>
              <a:ext cx="576" cy="57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6" name="Oval 1039">
              <a:extLst>
                <a:ext uri="{FF2B5EF4-FFF2-40B4-BE49-F238E27FC236}">
                  <a16:creationId xmlns:a16="http://schemas.microsoft.com/office/drawing/2014/main" id="{7EC8C709-ABA4-E24C-A511-FF93FEBC1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" y="1821"/>
              <a:ext cx="576" cy="57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rgbClr val="CC99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7" name="Oval 1040">
              <a:extLst>
                <a:ext uri="{FF2B5EF4-FFF2-40B4-BE49-F238E27FC236}">
                  <a16:creationId xmlns:a16="http://schemas.microsoft.com/office/drawing/2014/main" id="{18B5A2DC-799E-6846-9F5B-7E721F43B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" y="2925"/>
              <a:ext cx="576" cy="57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sp>
          <p:nvSpPr>
            <p:cNvPr id="15508" name="Oval 1041">
              <a:extLst>
                <a:ext uri="{FF2B5EF4-FFF2-40B4-BE49-F238E27FC236}">
                  <a16:creationId xmlns:a16="http://schemas.microsoft.com/office/drawing/2014/main" id="{F7E77E81-5FA8-CB4F-847C-3872C8690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" y="3568"/>
              <a:ext cx="576" cy="57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>
                <a:latin typeface="Georgia" panose="02040502050405020303" pitchFamily="18" charset="0"/>
              </a:endParaRPr>
            </a:p>
          </p:txBody>
        </p:sp>
        <p:cxnSp>
          <p:nvCxnSpPr>
            <p:cNvPr id="15509" name="AutoShape 1095">
              <a:extLst>
                <a:ext uri="{FF2B5EF4-FFF2-40B4-BE49-F238E27FC236}">
                  <a16:creationId xmlns:a16="http://schemas.microsoft.com/office/drawing/2014/main" id="{FB8137E4-A98A-0A43-AD8D-22A9B87705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960" y="288"/>
              <a:ext cx="2016" cy="2928"/>
            </a:xfrm>
            <a:prstGeom prst="straightConnector1">
              <a:avLst/>
            </a:prstGeom>
            <a:noFill/>
            <a:ln w="50800" cap="rnd">
              <a:solidFill>
                <a:srgbClr val="99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413" name="AutoShape 1096">
            <a:extLst>
              <a:ext uri="{FF2B5EF4-FFF2-40B4-BE49-F238E27FC236}">
                <a16:creationId xmlns:a16="http://schemas.microsoft.com/office/drawing/2014/main" id="{58B83CA5-84F4-DE44-B15B-43D1AFE97675}"/>
              </a:ext>
            </a:extLst>
          </p:cNvPr>
          <p:cNvCxnSpPr>
            <a:cxnSpLocks noChangeShapeType="1"/>
            <a:stCxn id="15503" idx="3"/>
            <a:endCxn id="15508" idx="0"/>
          </p:cNvCxnSpPr>
          <p:nvPr/>
        </p:nvCxnSpPr>
        <p:spPr bwMode="auto">
          <a:xfrm rot="5400000">
            <a:off x="2690020" y="2526507"/>
            <a:ext cx="4803775" cy="1452563"/>
          </a:xfrm>
          <a:prstGeom prst="straightConnector1">
            <a:avLst/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4" name="AutoShape 1097">
            <a:extLst>
              <a:ext uri="{FF2B5EF4-FFF2-40B4-BE49-F238E27FC236}">
                <a16:creationId xmlns:a16="http://schemas.microsoft.com/office/drawing/2014/main" id="{0BE49EA9-F800-3A4F-B3F7-71BDD928AFEC}"/>
              </a:ext>
            </a:extLst>
          </p:cNvPr>
          <p:cNvCxnSpPr>
            <a:cxnSpLocks noChangeShapeType="1"/>
            <a:stCxn id="15503" idx="5"/>
            <a:endCxn id="15500" idx="0"/>
          </p:cNvCxnSpPr>
          <p:nvPr/>
        </p:nvCxnSpPr>
        <p:spPr bwMode="auto">
          <a:xfrm rot="5400000">
            <a:off x="3880645" y="3251995"/>
            <a:ext cx="4968875" cy="166687"/>
          </a:xfrm>
          <a:prstGeom prst="straightConnector1">
            <a:avLst/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5" name="AutoShape 1098">
            <a:extLst>
              <a:ext uri="{FF2B5EF4-FFF2-40B4-BE49-F238E27FC236}">
                <a16:creationId xmlns:a16="http://schemas.microsoft.com/office/drawing/2014/main" id="{A5924179-1046-6641-B6A9-A96484A994AB}"/>
              </a:ext>
            </a:extLst>
          </p:cNvPr>
          <p:cNvCxnSpPr>
            <a:cxnSpLocks noChangeShapeType="1"/>
            <a:stCxn id="15503" idx="5"/>
            <a:endCxn id="15498" idx="2"/>
          </p:cNvCxnSpPr>
          <p:nvPr/>
        </p:nvCxnSpPr>
        <p:spPr bwMode="auto">
          <a:xfrm rot="16200000" flipH="1">
            <a:off x="7323138" y="-23813"/>
            <a:ext cx="920750" cy="2670175"/>
          </a:xfrm>
          <a:prstGeom prst="curvedConnector2">
            <a:avLst/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6" name="AutoShape 1099">
            <a:extLst>
              <a:ext uri="{FF2B5EF4-FFF2-40B4-BE49-F238E27FC236}">
                <a16:creationId xmlns:a16="http://schemas.microsoft.com/office/drawing/2014/main" id="{5E6ABD0D-299A-1240-AA2C-DAD178B9B24E}"/>
              </a:ext>
            </a:extLst>
          </p:cNvPr>
          <p:cNvCxnSpPr>
            <a:cxnSpLocks noChangeShapeType="1"/>
            <a:stCxn id="15503" idx="4"/>
            <a:endCxn id="15499" idx="2"/>
          </p:cNvCxnSpPr>
          <p:nvPr/>
        </p:nvCxnSpPr>
        <p:spPr bwMode="auto">
          <a:xfrm rot="16200000" flipH="1">
            <a:off x="6676232" y="437357"/>
            <a:ext cx="2403475" cy="3490912"/>
          </a:xfrm>
          <a:prstGeom prst="straightConnector1">
            <a:avLst/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7" name="AutoShape 1100">
            <a:extLst>
              <a:ext uri="{FF2B5EF4-FFF2-40B4-BE49-F238E27FC236}">
                <a16:creationId xmlns:a16="http://schemas.microsoft.com/office/drawing/2014/main" id="{C62E628D-B527-3440-9013-8E838D259C9D}"/>
              </a:ext>
            </a:extLst>
          </p:cNvPr>
          <p:cNvCxnSpPr>
            <a:cxnSpLocks noChangeShapeType="1"/>
            <a:stCxn id="15503" idx="4"/>
            <a:endCxn id="15504" idx="2"/>
          </p:cNvCxnSpPr>
          <p:nvPr/>
        </p:nvCxnSpPr>
        <p:spPr bwMode="auto">
          <a:xfrm rot="16200000" flipH="1">
            <a:off x="5572919" y="1540669"/>
            <a:ext cx="4135438" cy="3016250"/>
          </a:xfrm>
          <a:prstGeom prst="straightConnector1">
            <a:avLst/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8" name="AutoShape 1101">
            <a:extLst>
              <a:ext uri="{FF2B5EF4-FFF2-40B4-BE49-F238E27FC236}">
                <a16:creationId xmlns:a16="http://schemas.microsoft.com/office/drawing/2014/main" id="{6A7BDE4A-7D02-A948-9581-D5005C2155B2}"/>
              </a:ext>
            </a:extLst>
          </p:cNvPr>
          <p:cNvCxnSpPr>
            <a:cxnSpLocks noChangeShapeType="1"/>
            <a:stCxn id="15503" idx="4"/>
            <a:endCxn id="15505" idx="1"/>
          </p:cNvCxnSpPr>
          <p:nvPr/>
        </p:nvCxnSpPr>
        <p:spPr bwMode="auto">
          <a:xfrm rot="16200000" flipH="1">
            <a:off x="4650582" y="2463007"/>
            <a:ext cx="4610100" cy="1646237"/>
          </a:xfrm>
          <a:prstGeom prst="straightConnector1">
            <a:avLst/>
          </a:prstGeom>
          <a:noFill/>
          <a:ln w="50800" cap="rnd">
            <a:solidFill>
              <a:srgbClr val="99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9" name="AutoShape 1102">
            <a:extLst>
              <a:ext uri="{FF2B5EF4-FFF2-40B4-BE49-F238E27FC236}">
                <a16:creationId xmlns:a16="http://schemas.microsoft.com/office/drawing/2014/main" id="{13673A42-C36C-2241-9F59-187878F94F4A}"/>
              </a:ext>
            </a:extLst>
          </p:cNvPr>
          <p:cNvCxnSpPr>
            <a:cxnSpLocks noChangeShapeType="1"/>
            <a:stCxn id="15501" idx="4"/>
            <a:endCxn id="15498" idx="2"/>
          </p:cNvCxnSpPr>
          <p:nvPr/>
        </p:nvCxnSpPr>
        <p:spPr bwMode="auto">
          <a:xfrm rot="16200000" flipH="1">
            <a:off x="8404226" y="1057276"/>
            <a:ext cx="477837" cy="950912"/>
          </a:xfrm>
          <a:prstGeom prst="curvedConnector2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0" name="AutoShape 1103">
            <a:extLst>
              <a:ext uri="{FF2B5EF4-FFF2-40B4-BE49-F238E27FC236}">
                <a16:creationId xmlns:a16="http://schemas.microsoft.com/office/drawing/2014/main" id="{38E182CD-4A71-1F4E-82BA-0D4AE03E5A8A}"/>
              </a:ext>
            </a:extLst>
          </p:cNvPr>
          <p:cNvCxnSpPr>
            <a:cxnSpLocks noChangeShapeType="1"/>
            <a:stCxn id="15501" idx="4"/>
            <a:endCxn id="15499" idx="2"/>
          </p:cNvCxnSpPr>
          <p:nvPr/>
        </p:nvCxnSpPr>
        <p:spPr bwMode="auto">
          <a:xfrm rot="16200000" flipH="1">
            <a:off x="7850189" y="1611314"/>
            <a:ext cx="2090737" cy="1455737"/>
          </a:xfrm>
          <a:prstGeom prst="curvedConnector2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1" name="AutoShape 1104">
            <a:extLst>
              <a:ext uri="{FF2B5EF4-FFF2-40B4-BE49-F238E27FC236}">
                <a16:creationId xmlns:a16="http://schemas.microsoft.com/office/drawing/2014/main" id="{FB7CE727-AB85-C947-A1EA-389D26EA5F14}"/>
              </a:ext>
            </a:extLst>
          </p:cNvPr>
          <p:cNvCxnSpPr>
            <a:cxnSpLocks noChangeShapeType="1"/>
            <a:stCxn id="15501" idx="3"/>
            <a:endCxn id="15503" idx="3"/>
          </p:cNvCxnSpPr>
          <p:nvPr/>
        </p:nvCxnSpPr>
        <p:spPr bwMode="auto">
          <a:xfrm rot="5400000" flipH="1">
            <a:off x="6679407" y="-10319"/>
            <a:ext cx="312738" cy="2035175"/>
          </a:xfrm>
          <a:prstGeom prst="curvedConnector3">
            <a:avLst>
              <a:gd name="adj1" fmla="val -115102"/>
            </a:avLst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2" name="AutoShape 1105">
            <a:extLst>
              <a:ext uri="{FF2B5EF4-FFF2-40B4-BE49-F238E27FC236}">
                <a16:creationId xmlns:a16="http://schemas.microsoft.com/office/drawing/2014/main" id="{600E769A-3001-2E49-8222-0B793BC7489F}"/>
              </a:ext>
            </a:extLst>
          </p:cNvPr>
          <p:cNvCxnSpPr>
            <a:cxnSpLocks noChangeShapeType="1"/>
            <a:stCxn id="15501" idx="3"/>
            <a:endCxn id="15504" idx="1"/>
          </p:cNvCxnSpPr>
          <p:nvPr/>
        </p:nvCxnSpPr>
        <p:spPr bwMode="auto">
          <a:xfrm rot="16200000" flipH="1">
            <a:off x="6747670" y="2269332"/>
            <a:ext cx="3636962" cy="1425575"/>
          </a:xfrm>
          <a:prstGeom prst="straightConnector1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3" name="AutoShape 1106">
            <a:extLst>
              <a:ext uri="{FF2B5EF4-FFF2-40B4-BE49-F238E27FC236}">
                <a16:creationId xmlns:a16="http://schemas.microsoft.com/office/drawing/2014/main" id="{DB164351-20D4-EB49-9470-54E3EC581C2B}"/>
              </a:ext>
            </a:extLst>
          </p:cNvPr>
          <p:cNvCxnSpPr>
            <a:cxnSpLocks noChangeShapeType="1"/>
            <a:stCxn id="15501" idx="3"/>
            <a:endCxn id="15505" idx="0"/>
          </p:cNvCxnSpPr>
          <p:nvPr/>
        </p:nvCxnSpPr>
        <p:spPr bwMode="auto">
          <a:xfrm rot="16200000" flipH="1">
            <a:off x="5825332" y="3191670"/>
            <a:ext cx="4295775" cy="239712"/>
          </a:xfrm>
          <a:prstGeom prst="straightConnector1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4" name="AutoShape 1107">
            <a:extLst>
              <a:ext uri="{FF2B5EF4-FFF2-40B4-BE49-F238E27FC236}">
                <a16:creationId xmlns:a16="http://schemas.microsoft.com/office/drawing/2014/main" id="{AC4EC16F-805E-7042-8279-A199364A17CE}"/>
              </a:ext>
            </a:extLst>
          </p:cNvPr>
          <p:cNvCxnSpPr>
            <a:cxnSpLocks noChangeShapeType="1"/>
            <a:stCxn id="15501" idx="2"/>
            <a:endCxn id="15500" idx="7"/>
          </p:cNvCxnSpPr>
          <p:nvPr/>
        </p:nvCxnSpPr>
        <p:spPr bwMode="auto">
          <a:xfrm rot="10800000" flipV="1">
            <a:off x="6596064" y="846138"/>
            <a:ext cx="1125537" cy="5103812"/>
          </a:xfrm>
          <a:prstGeom prst="straightConnector1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5" name="AutoShape 1108">
            <a:extLst>
              <a:ext uri="{FF2B5EF4-FFF2-40B4-BE49-F238E27FC236}">
                <a16:creationId xmlns:a16="http://schemas.microsoft.com/office/drawing/2014/main" id="{3714D055-F18A-A740-91AB-A71DBE89F66D}"/>
              </a:ext>
            </a:extLst>
          </p:cNvPr>
          <p:cNvCxnSpPr>
            <a:cxnSpLocks noChangeShapeType="1"/>
            <a:stCxn id="15501" idx="4"/>
            <a:endCxn id="15508" idx="7"/>
          </p:cNvCxnSpPr>
          <p:nvPr/>
        </p:nvCxnSpPr>
        <p:spPr bwMode="auto">
          <a:xfrm rot="5400000">
            <a:off x="4177507" y="1796257"/>
            <a:ext cx="4492625" cy="3487738"/>
          </a:xfrm>
          <a:prstGeom prst="straightConnector1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6" name="AutoShape 1109">
            <a:extLst>
              <a:ext uri="{FF2B5EF4-FFF2-40B4-BE49-F238E27FC236}">
                <a16:creationId xmlns:a16="http://schemas.microsoft.com/office/drawing/2014/main" id="{CBA60CF1-34F6-974F-A41B-C431CFC611CC}"/>
              </a:ext>
            </a:extLst>
          </p:cNvPr>
          <p:cNvCxnSpPr>
            <a:cxnSpLocks noChangeShapeType="1"/>
            <a:stCxn id="15501" idx="2"/>
            <a:endCxn id="15507" idx="0"/>
          </p:cNvCxnSpPr>
          <p:nvPr/>
        </p:nvCxnSpPr>
        <p:spPr bwMode="auto">
          <a:xfrm rot="10800000" flipV="1">
            <a:off x="2657476" y="846138"/>
            <a:ext cx="5064125" cy="3808412"/>
          </a:xfrm>
          <a:prstGeom prst="straightConnector1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7" name="AutoShape 1110">
            <a:extLst>
              <a:ext uri="{FF2B5EF4-FFF2-40B4-BE49-F238E27FC236}">
                <a16:creationId xmlns:a16="http://schemas.microsoft.com/office/drawing/2014/main" id="{5B95B846-C48E-BC4B-B99D-C06FCEAE2872}"/>
              </a:ext>
            </a:extLst>
          </p:cNvPr>
          <p:cNvCxnSpPr>
            <a:cxnSpLocks noChangeShapeType="1"/>
            <a:stCxn id="15501" idx="3"/>
            <a:endCxn id="15506" idx="7"/>
          </p:cNvCxnSpPr>
          <p:nvPr/>
        </p:nvCxnSpPr>
        <p:spPr bwMode="auto">
          <a:xfrm rot="5400000">
            <a:off x="4176713" y="-608012"/>
            <a:ext cx="1905000" cy="5448300"/>
          </a:xfrm>
          <a:prstGeom prst="straightConnector1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8" name="AutoShape 1111">
            <a:extLst>
              <a:ext uri="{FF2B5EF4-FFF2-40B4-BE49-F238E27FC236}">
                <a16:creationId xmlns:a16="http://schemas.microsoft.com/office/drawing/2014/main" id="{65ABC943-45ED-8C48-929F-3C236DA5BEBE}"/>
              </a:ext>
            </a:extLst>
          </p:cNvPr>
          <p:cNvCxnSpPr>
            <a:cxnSpLocks noChangeShapeType="1"/>
            <a:stCxn id="15501" idx="3"/>
            <a:endCxn id="15502" idx="6"/>
          </p:cNvCxnSpPr>
          <p:nvPr/>
        </p:nvCxnSpPr>
        <p:spPr bwMode="auto">
          <a:xfrm rot="5400000">
            <a:off x="5134770" y="-870744"/>
            <a:ext cx="684212" cy="4752975"/>
          </a:xfrm>
          <a:prstGeom prst="straightConnector1">
            <a:avLst/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9" name="AutoShape 1112">
            <a:extLst>
              <a:ext uri="{FF2B5EF4-FFF2-40B4-BE49-F238E27FC236}">
                <a16:creationId xmlns:a16="http://schemas.microsoft.com/office/drawing/2014/main" id="{9B826868-A1EA-3E49-AD8A-BBC4AE8AEA23}"/>
              </a:ext>
            </a:extLst>
          </p:cNvPr>
          <p:cNvCxnSpPr>
            <a:cxnSpLocks noChangeShapeType="1"/>
            <a:stCxn id="15501" idx="3"/>
            <a:endCxn id="15497" idx="4"/>
          </p:cNvCxnSpPr>
          <p:nvPr/>
        </p:nvCxnSpPr>
        <p:spPr bwMode="auto">
          <a:xfrm rot="5400000">
            <a:off x="5894389" y="-635000"/>
            <a:ext cx="160337" cy="3757613"/>
          </a:xfrm>
          <a:prstGeom prst="curvedConnector3">
            <a:avLst>
              <a:gd name="adj1" fmla="val 242231"/>
            </a:avLst>
          </a:prstGeom>
          <a:noFill/>
          <a:ln w="50800" cap="rnd">
            <a:solidFill>
              <a:srgbClr val="6666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0" name="AutoShape 1113">
            <a:extLst>
              <a:ext uri="{FF2B5EF4-FFF2-40B4-BE49-F238E27FC236}">
                <a16:creationId xmlns:a16="http://schemas.microsoft.com/office/drawing/2014/main" id="{B102A9CA-6D2F-0A46-8ED4-BEB4DD296898}"/>
              </a:ext>
            </a:extLst>
          </p:cNvPr>
          <p:cNvCxnSpPr>
            <a:cxnSpLocks noChangeShapeType="1"/>
            <a:stCxn id="15498" idx="3"/>
            <a:endCxn id="15499" idx="1"/>
          </p:cNvCxnSpPr>
          <p:nvPr/>
        </p:nvCxnSpPr>
        <p:spPr bwMode="auto">
          <a:xfrm rot="16200000" flipH="1">
            <a:off x="9012239" y="2324101"/>
            <a:ext cx="979487" cy="506413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1" name="AutoShape 1114">
            <a:extLst>
              <a:ext uri="{FF2B5EF4-FFF2-40B4-BE49-F238E27FC236}">
                <a16:creationId xmlns:a16="http://schemas.microsoft.com/office/drawing/2014/main" id="{2FF253B6-EE66-4943-A992-8BC02B19B888}"/>
              </a:ext>
            </a:extLst>
          </p:cNvPr>
          <p:cNvCxnSpPr>
            <a:cxnSpLocks noChangeShapeType="1"/>
            <a:stCxn id="15498" idx="3"/>
            <a:endCxn id="15504" idx="1"/>
          </p:cNvCxnSpPr>
          <p:nvPr/>
        </p:nvCxnSpPr>
        <p:spPr bwMode="auto">
          <a:xfrm rot="16200000" flipH="1">
            <a:off x="7907339" y="3429001"/>
            <a:ext cx="2713037" cy="30163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2" name="AutoShape 1115">
            <a:extLst>
              <a:ext uri="{FF2B5EF4-FFF2-40B4-BE49-F238E27FC236}">
                <a16:creationId xmlns:a16="http://schemas.microsoft.com/office/drawing/2014/main" id="{3EC92934-6CA6-B045-8BA7-7EB8A91A2470}"/>
              </a:ext>
            </a:extLst>
          </p:cNvPr>
          <p:cNvCxnSpPr>
            <a:cxnSpLocks noChangeShapeType="1"/>
            <a:stCxn id="15498" idx="2"/>
            <a:endCxn id="15505" idx="7"/>
          </p:cNvCxnSpPr>
          <p:nvPr/>
        </p:nvCxnSpPr>
        <p:spPr bwMode="auto">
          <a:xfrm rot="10800000" flipV="1">
            <a:off x="8408988" y="1771651"/>
            <a:ext cx="709612" cy="3819525"/>
          </a:xfrm>
          <a:prstGeom prst="straightConnector1">
            <a:avLst/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3" name="AutoShape 1116">
            <a:extLst>
              <a:ext uri="{FF2B5EF4-FFF2-40B4-BE49-F238E27FC236}">
                <a16:creationId xmlns:a16="http://schemas.microsoft.com/office/drawing/2014/main" id="{25C642D4-CAFB-4645-97AB-BA01C12653F2}"/>
              </a:ext>
            </a:extLst>
          </p:cNvPr>
          <p:cNvCxnSpPr>
            <a:cxnSpLocks noChangeShapeType="1"/>
            <a:stCxn id="15498" idx="4"/>
            <a:endCxn id="15500" idx="0"/>
          </p:cNvCxnSpPr>
          <p:nvPr/>
        </p:nvCxnSpPr>
        <p:spPr bwMode="auto">
          <a:xfrm rot="5400000">
            <a:off x="6122194" y="2378869"/>
            <a:ext cx="3600450" cy="3281362"/>
          </a:xfrm>
          <a:prstGeom prst="straightConnector1">
            <a:avLst/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4" name="AutoShape 1117">
            <a:extLst>
              <a:ext uri="{FF2B5EF4-FFF2-40B4-BE49-F238E27FC236}">
                <a16:creationId xmlns:a16="http://schemas.microsoft.com/office/drawing/2014/main" id="{05AC6121-DF41-4D4B-B54F-B6BCA254A503}"/>
              </a:ext>
            </a:extLst>
          </p:cNvPr>
          <p:cNvCxnSpPr>
            <a:cxnSpLocks noChangeShapeType="1"/>
            <a:stCxn id="15498" idx="3"/>
            <a:endCxn id="15508" idx="7"/>
          </p:cNvCxnSpPr>
          <p:nvPr/>
        </p:nvCxnSpPr>
        <p:spPr bwMode="auto">
          <a:xfrm rot="5400000">
            <a:off x="5114926" y="1652589"/>
            <a:ext cx="3698875" cy="4568825"/>
          </a:xfrm>
          <a:prstGeom prst="straightConnector1">
            <a:avLst/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5" name="AutoShape 1118">
            <a:extLst>
              <a:ext uri="{FF2B5EF4-FFF2-40B4-BE49-F238E27FC236}">
                <a16:creationId xmlns:a16="http://schemas.microsoft.com/office/drawing/2014/main" id="{5D80AA8D-8403-4743-9A3F-306B854923D8}"/>
              </a:ext>
            </a:extLst>
          </p:cNvPr>
          <p:cNvCxnSpPr>
            <a:cxnSpLocks noChangeShapeType="1"/>
            <a:stCxn id="15498" idx="2"/>
            <a:endCxn id="15507" idx="0"/>
          </p:cNvCxnSpPr>
          <p:nvPr/>
        </p:nvCxnSpPr>
        <p:spPr bwMode="auto">
          <a:xfrm rot="10800000" flipV="1">
            <a:off x="2657476" y="1771650"/>
            <a:ext cx="6461125" cy="2882900"/>
          </a:xfrm>
          <a:prstGeom prst="straightConnector1">
            <a:avLst/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6" name="AutoShape 1119">
            <a:extLst>
              <a:ext uri="{FF2B5EF4-FFF2-40B4-BE49-F238E27FC236}">
                <a16:creationId xmlns:a16="http://schemas.microsoft.com/office/drawing/2014/main" id="{0EC6C400-4A43-CA42-AF40-4ADC5495F821}"/>
              </a:ext>
            </a:extLst>
          </p:cNvPr>
          <p:cNvCxnSpPr>
            <a:cxnSpLocks noChangeShapeType="1"/>
            <a:stCxn id="15498" idx="3"/>
            <a:endCxn id="15506" idx="7"/>
          </p:cNvCxnSpPr>
          <p:nvPr/>
        </p:nvCxnSpPr>
        <p:spPr bwMode="auto">
          <a:xfrm rot="5400000">
            <a:off x="5336382" y="-843755"/>
            <a:ext cx="981075" cy="6843712"/>
          </a:xfrm>
          <a:prstGeom prst="straightConnector1">
            <a:avLst/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7" name="AutoShape 1120">
            <a:extLst>
              <a:ext uri="{FF2B5EF4-FFF2-40B4-BE49-F238E27FC236}">
                <a16:creationId xmlns:a16="http://schemas.microsoft.com/office/drawing/2014/main" id="{691408DF-AD2F-214A-975B-B45F8F2D4DE5}"/>
              </a:ext>
            </a:extLst>
          </p:cNvPr>
          <p:cNvCxnSpPr>
            <a:cxnSpLocks noChangeShapeType="1"/>
            <a:stCxn id="15498" idx="4"/>
            <a:endCxn id="15502" idx="6"/>
          </p:cNvCxnSpPr>
          <p:nvPr/>
        </p:nvCxnSpPr>
        <p:spPr bwMode="auto">
          <a:xfrm rot="5400000" flipH="1">
            <a:off x="6146007" y="-1197768"/>
            <a:ext cx="371475" cy="6462712"/>
          </a:xfrm>
          <a:prstGeom prst="straightConnector1">
            <a:avLst/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8" name="AutoShape 1121">
            <a:extLst>
              <a:ext uri="{FF2B5EF4-FFF2-40B4-BE49-F238E27FC236}">
                <a16:creationId xmlns:a16="http://schemas.microsoft.com/office/drawing/2014/main" id="{447E3004-F19A-E04A-BA96-DBB54332E58D}"/>
              </a:ext>
            </a:extLst>
          </p:cNvPr>
          <p:cNvCxnSpPr>
            <a:cxnSpLocks noChangeShapeType="1"/>
            <a:stCxn id="15498" idx="2"/>
            <a:endCxn id="15497" idx="6"/>
          </p:cNvCxnSpPr>
          <p:nvPr/>
        </p:nvCxnSpPr>
        <p:spPr bwMode="auto">
          <a:xfrm rot="10800000">
            <a:off x="4541838" y="876300"/>
            <a:ext cx="4576762" cy="895350"/>
          </a:xfrm>
          <a:prstGeom prst="straightConnector1">
            <a:avLst/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9" name="AutoShape 1122">
            <a:extLst>
              <a:ext uri="{FF2B5EF4-FFF2-40B4-BE49-F238E27FC236}">
                <a16:creationId xmlns:a16="http://schemas.microsoft.com/office/drawing/2014/main" id="{461E6FC6-E574-1241-972C-640D4ED25E5E}"/>
              </a:ext>
            </a:extLst>
          </p:cNvPr>
          <p:cNvCxnSpPr>
            <a:cxnSpLocks noChangeShapeType="1"/>
            <a:stCxn id="15498" idx="3"/>
            <a:endCxn id="15503" idx="5"/>
          </p:cNvCxnSpPr>
          <p:nvPr/>
        </p:nvCxnSpPr>
        <p:spPr bwMode="auto">
          <a:xfrm rot="5400000" flipH="1">
            <a:off x="7230269" y="69057"/>
            <a:ext cx="1236663" cy="2800350"/>
          </a:xfrm>
          <a:prstGeom prst="curvedConnector3">
            <a:avLst>
              <a:gd name="adj1" fmla="val -29065"/>
            </a:avLst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0" name="AutoShape 1123">
            <a:extLst>
              <a:ext uri="{FF2B5EF4-FFF2-40B4-BE49-F238E27FC236}">
                <a16:creationId xmlns:a16="http://schemas.microsoft.com/office/drawing/2014/main" id="{DCC629D6-8F76-2E4F-BAF1-4F0357EEF5EF}"/>
              </a:ext>
            </a:extLst>
          </p:cNvPr>
          <p:cNvCxnSpPr>
            <a:cxnSpLocks noChangeShapeType="1"/>
            <a:stCxn id="15498" idx="2"/>
            <a:endCxn id="15501" idx="5"/>
          </p:cNvCxnSpPr>
          <p:nvPr/>
        </p:nvCxnSpPr>
        <p:spPr bwMode="auto">
          <a:xfrm rot="10800000">
            <a:off x="8483600" y="1163638"/>
            <a:ext cx="635000" cy="608012"/>
          </a:xfrm>
          <a:prstGeom prst="curvedConnector2">
            <a:avLst/>
          </a:prstGeom>
          <a:noFill/>
          <a:ln w="50800" cap="rnd">
            <a:solidFill>
              <a:srgbClr val="FF99CC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1" name="AutoShape 1124">
            <a:extLst>
              <a:ext uri="{FF2B5EF4-FFF2-40B4-BE49-F238E27FC236}">
                <a16:creationId xmlns:a16="http://schemas.microsoft.com/office/drawing/2014/main" id="{2DAAAF79-DA14-9648-8D4F-0B49BA79D7BE}"/>
              </a:ext>
            </a:extLst>
          </p:cNvPr>
          <p:cNvCxnSpPr>
            <a:cxnSpLocks noChangeShapeType="1"/>
            <a:stCxn id="15499" idx="2"/>
            <a:endCxn id="15504" idx="0"/>
          </p:cNvCxnSpPr>
          <p:nvPr/>
        </p:nvCxnSpPr>
        <p:spPr bwMode="auto">
          <a:xfrm rot="10800000" flipV="1">
            <a:off x="9594851" y="3384550"/>
            <a:ext cx="28575" cy="1284288"/>
          </a:xfrm>
          <a:prstGeom prst="curvedConnector2">
            <a:avLst/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2" name="AutoShape 1125">
            <a:extLst>
              <a:ext uri="{FF2B5EF4-FFF2-40B4-BE49-F238E27FC236}">
                <a16:creationId xmlns:a16="http://schemas.microsoft.com/office/drawing/2014/main" id="{ABC7822B-F003-2A44-A5A0-FF36CF43572E}"/>
              </a:ext>
            </a:extLst>
          </p:cNvPr>
          <p:cNvCxnSpPr>
            <a:cxnSpLocks noChangeShapeType="1"/>
            <a:stCxn id="15499" idx="2"/>
            <a:endCxn id="15505" idx="0"/>
          </p:cNvCxnSpPr>
          <p:nvPr/>
        </p:nvCxnSpPr>
        <p:spPr bwMode="auto">
          <a:xfrm rot="10800000" flipV="1">
            <a:off x="8093075" y="3384551"/>
            <a:ext cx="1530350" cy="2074863"/>
          </a:xfrm>
          <a:prstGeom prst="curvedConnector2">
            <a:avLst/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3" name="AutoShape 1126">
            <a:extLst>
              <a:ext uri="{FF2B5EF4-FFF2-40B4-BE49-F238E27FC236}">
                <a16:creationId xmlns:a16="http://schemas.microsoft.com/office/drawing/2014/main" id="{1337672F-A514-E741-AE2F-F82958EEB2C2}"/>
              </a:ext>
            </a:extLst>
          </p:cNvPr>
          <p:cNvCxnSpPr>
            <a:cxnSpLocks noChangeShapeType="1"/>
            <a:stCxn id="15499" idx="3"/>
            <a:endCxn id="15500" idx="7"/>
          </p:cNvCxnSpPr>
          <p:nvPr/>
        </p:nvCxnSpPr>
        <p:spPr bwMode="auto">
          <a:xfrm rot="5400000">
            <a:off x="7050883" y="3245645"/>
            <a:ext cx="2249487" cy="3159125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4" name="AutoShape 1127">
            <a:extLst>
              <a:ext uri="{FF2B5EF4-FFF2-40B4-BE49-F238E27FC236}">
                <a16:creationId xmlns:a16="http://schemas.microsoft.com/office/drawing/2014/main" id="{ACB45118-E97F-7349-9830-308C8847A5D1}"/>
              </a:ext>
            </a:extLst>
          </p:cNvPr>
          <p:cNvCxnSpPr>
            <a:cxnSpLocks noChangeShapeType="1"/>
            <a:stCxn id="15499" idx="3"/>
            <a:endCxn id="15508" idx="7"/>
          </p:cNvCxnSpPr>
          <p:nvPr/>
        </p:nvCxnSpPr>
        <p:spPr bwMode="auto">
          <a:xfrm rot="5400000">
            <a:off x="6174582" y="2205832"/>
            <a:ext cx="2085975" cy="5075238"/>
          </a:xfrm>
          <a:prstGeom prst="straightConnector1">
            <a:avLst/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5" name="AutoShape 1128">
            <a:extLst>
              <a:ext uri="{FF2B5EF4-FFF2-40B4-BE49-F238E27FC236}">
                <a16:creationId xmlns:a16="http://schemas.microsoft.com/office/drawing/2014/main" id="{B19FDDAE-9EBF-2547-BA63-A3C1A1BB2752}"/>
              </a:ext>
            </a:extLst>
          </p:cNvPr>
          <p:cNvCxnSpPr>
            <a:cxnSpLocks noChangeShapeType="1"/>
            <a:stCxn id="15499" idx="1"/>
            <a:endCxn id="15507" idx="7"/>
          </p:cNvCxnSpPr>
          <p:nvPr/>
        </p:nvCxnSpPr>
        <p:spPr bwMode="auto">
          <a:xfrm rot="16200000" flipH="1" flipV="1">
            <a:off x="5503863" y="534988"/>
            <a:ext cx="1719263" cy="6783388"/>
          </a:xfrm>
          <a:prstGeom prst="straightConnector1">
            <a:avLst/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6" name="AutoShape 1129">
            <a:extLst>
              <a:ext uri="{FF2B5EF4-FFF2-40B4-BE49-F238E27FC236}">
                <a16:creationId xmlns:a16="http://schemas.microsoft.com/office/drawing/2014/main" id="{856E0289-3877-0644-A315-BE87773E6FDD}"/>
              </a:ext>
            </a:extLst>
          </p:cNvPr>
          <p:cNvCxnSpPr>
            <a:cxnSpLocks noChangeShapeType="1"/>
            <a:stCxn id="15499" idx="2"/>
            <a:endCxn id="15506" idx="6"/>
          </p:cNvCxnSpPr>
          <p:nvPr/>
        </p:nvCxnSpPr>
        <p:spPr bwMode="auto">
          <a:xfrm rot="10800000" flipV="1">
            <a:off x="2536825" y="3384550"/>
            <a:ext cx="7086600" cy="1588"/>
          </a:xfrm>
          <a:prstGeom prst="straightConnector1">
            <a:avLst/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7" name="AutoShape 1130">
            <a:extLst>
              <a:ext uri="{FF2B5EF4-FFF2-40B4-BE49-F238E27FC236}">
                <a16:creationId xmlns:a16="http://schemas.microsoft.com/office/drawing/2014/main" id="{17A01D5B-7B02-274E-AF51-1275E4D2B682}"/>
              </a:ext>
            </a:extLst>
          </p:cNvPr>
          <p:cNvCxnSpPr>
            <a:cxnSpLocks noChangeShapeType="1"/>
            <a:stCxn id="15499" idx="3"/>
            <a:endCxn id="15502" idx="6"/>
          </p:cNvCxnSpPr>
          <p:nvPr/>
        </p:nvCxnSpPr>
        <p:spPr bwMode="auto">
          <a:xfrm rot="5400000" flipH="1">
            <a:off x="5501482" y="-553243"/>
            <a:ext cx="1852613" cy="6654800"/>
          </a:xfrm>
          <a:prstGeom prst="straightConnector1">
            <a:avLst/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8" name="AutoShape 1131">
            <a:extLst>
              <a:ext uri="{FF2B5EF4-FFF2-40B4-BE49-F238E27FC236}">
                <a16:creationId xmlns:a16="http://schemas.microsoft.com/office/drawing/2014/main" id="{EF4EB824-EA5C-7947-9A6C-DED3B4AB4740}"/>
              </a:ext>
            </a:extLst>
          </p:cNvPr>
          <p:cNvCxnSpPr>
            <a:cxnSpLocks noChangeShapeType="1"/>
            <a:stCxn id="15499" idx="1"/>
            <a:endCxn id="15497" idx="6"/>
          </p:cNvCxnSpPr>
          <p:nvPr/>
        </p:nvCxnSpPr>
        <p:spPr bwMode="auto">
          <a:xfrm rot="16200000" flipV="1">
            <a:off x="6053138" y="-635000"/>
            <a:ext cx="2190750" cy="5213350"/>
          </a:xfrm>
          <a:prstGeom prst="straightConnector1">
            <a:avLst/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49" name="AutoShape 1132">
            <a:extLst>
              <a:ext uri="{FF2B5EF4-FFF2-40B4-BE49-F238E27FC236}">
                <a16:creationId xmlns:a16="http://schemas.microsoft.com/office/drawing/2014/main" id="{DDBE9DE4-E3DE-3045-8B4A-DB1E53C1E471}"/>
              </a:ext>
            </a:extLst>
          </p:cNvPr>
          <p:cNvCxnSpPr>
            <a:cxnSpLocks noChangeShapeType="1"/>
            <a:stCxn id="15499" idx="3"/>
            <a:endCxn id="15503" idx="5"/>
          </p:cNvCxnSpPr>
          <p:nvPr/>
        </p:nvCxnSpPr>
        <p:spPr bwMode="auto">
          <a:xfrm rot="5400000" flipH="1">
            <a:off x="6677026" y="622301"/>
            <a:ext cx="2849563" cy="3306763"/>
          </a:xfrm>
          <a:prstGeom prst="curvedConnector3">
            <a:avLst>
              <a:gd name="adj1" fmla="val -12620"/>
            </a:avLst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0" name="AutoShape 1133">
            <a:extLst>
              <a:ext uri="{FF2B5EF4-FFF2-40B4-BE49-F238E27FC236}">
                <a16:creationId xmlns:a16="http://schemas.microsoft.com/office/drawing/2014/main" id="{FCE48668-77DA-CF48-AF2E-3CF40512C44C}"/>
              </a:ext>
            </a:extLst>
          </p:cNvPr>
          <p:cNvCxnSpPr>
            <a:cxnSpLocks noChangeShapeType="1"/>
            <a:stCxn id="15499" idx="2"/>
            <a:endCxn id="15501" idx="5"/>
          </p:cNvCxnSpPr>
          <p:nvPr/>
        </p:nvCxnSpPr>
        <p:spPr bwMode="auto">
          <a:xfrm rot="10800000">
            <a:off x="8483601" y="1163638"/>
            <a:ext cx="1139825" cy="2220912"/>
          </a:xfrm>
          <a:prstGeom prst="curvedConnector2">
            <a:avLst/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1" name="AutoShape 1134">
            <a:extLst>
              <a:ext uri="{FF2B5EF4-FFF2-40B4-BE49-F238E27FC236}">
                <a16:creationId xmlns:a16="http://schemas.microsoft.com/office/drawing/2014/main" id="{0226387F-93C7-FE45-91BE-A04387C9F24D}"/>
              </a:ext>
            </a:extLst>
          </p:cNvPr>
          <p:cNvCxnSpPr>
            <a:cxnSpLocks noChangeShapeType="1"/>
            <a:stCxn id="15499" idx="1"/>
            <a:endCxn id="15498" idx="4"/>
          </p:cNvCxnSpPr>
          <p:nvPr/>
        </p:nvCxnSpPr>
        <p:spPr bwMode="auto">
          <a:xfrm rot="16200000" flipV="1">
            <a:off x="9235282" y="2547144"/>
            <a:ext cx="847725" cy="192088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3399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2" name="AutoShape 1135">
            <a:extLst>
              <a:ext uri="{FF2B5EF4-FFF2-40B4-BE49-F238E27FC236}">
                <a16:creationId xmlns:a16="http://schemas.microsoft.com/office/drawing/2014/main" id="{B9B684C8-A27D-AA45-B349-AA7754E99853}"/>
              </a:ext>
            </a:extLst>
          </p:cNvPr>
          <p:cNvCxnSpPr>
            <a:cxnSpLocks noChangeShapeType="1"/>
            <a:stCxn id="15504" idx="1"/>
            <a:endCxn id="15505" idx="0"/>
          </p:cNvCxnSpPr>
          <p:nvPr/>
        </p:nvCxnSpPr>
        <p:spPr bwMode="auto">
          <a:xfrm rot="16200000" flipH="1" flipV="1">
            <a:off x="8356601" y="4537076"/>
            <a:ext cx="658813" cy="1185863"/>
          </a:xfrm>
          <a:prstGeom prst="curvedConnector3">
            <a:avLst>
              <a:gd name="adj1" fmla="val -54481"/>
            </a:avLst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3" name="AutoShape 1136">
            <a:extLst>
              <a:ext uri="{FF2B5EF4-FFF2-40B4-BE49-F238E27FC236}">
                <a16:creationId xmlns:a16="http://schemas.microsoft.com/office/drawing/2014/main" id="{C382D8EA-FEF6-774E-BB73-29604D21104A}"/>
              </a:ext>
            </a:extLst>
          </p:cNvPr>
          <p:cNvCxnSpPr>
            <a:cxnSpLocks noChangeShapeType="1"/>
            <a:stCxn id="15504" idx="2"/>
            <a:endCxn id="15500" idx="7"/>
          </p:cNvCxnSpPr>
          <p:nvPr/>
        </p:nvCxnSpPr>
        <p:spPr bwMode="auto">
          <a:xfrm rot="10800000" flipV="1">
            <a:off x="6596063" y="5116514"/>
            <a:ext cx="2552700" cy="833437"/>
          </a:xfrm>
          <a:prstGeom prst="curvedConnector2">
            <a:avLst/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4" name="AutoShape 1137">
            <a:extLst>
              <a:ext uri="{FF2B5EF4-FFF2-40B4-BE49-F238E27FC236}">
                <a16:creationId xmlns:a16="http://schemas.microsoft.com/office/drawing/2014/main" id="{3C20E51A-4363-6A45-A77F-3DE3D3CE0443}"/>
              </a:ext>
            </a:extLst>
          </p:cNvPr>
          <p:cNvCxnSpPr>
            <a:cxnSpLocks noChangeShapeType="1"/>
            <a:stCxn id="15504" idx="1"/>
            <a:endCxn id="15508" idx="7"/>
          </p:cNvCxnSpPr>
          <p:nvPr/>
        </p:nvCxnSpPr>
        <p:spPr bwMode="auto">
          <a:xfrm rot="16200000" flipH="1" flipV="1">
            <a:off x="6486525" y="2994025"/>
            <a:ext cx="985838" cy="4598988"/>
          </a:xfrm>
          <a:prstGeom prst="curvedConnector3">
            <a:avLst>
              <a:gd name="adj1" fmla="val -36491"/>
            </a:avLst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5" name="AutoShape 1138">
            <a:extLst>
              <a:ext uri="{FF2B5EF4-FFF2-40B4-BE49-F238E27FC236}">
                <a16:creationId xmlns:a16="http://schemas.microsoft.com/office/drawing/2014/main" id="{66B2BE84-C9FB-4F48-BD99-EFCA9685B320}"/>
              </a:ext>
            </a:extLst>
          </p:cNvPr>
          <p:cNvCxnSpPr>
            <a:cxnSpLocks noChangeShapeType="1"/>
            <a:stCxn id="15504" idx="2"/>
            <a:endCxn id="15507" idx="7"/>
          </p:cNvCxnSpPr>
          <p:nvPr/>
        </p:nvCxnSpPr>
        <p:spPr bwMode="auto">
          <a:xfrm rot="10800000">
            <a:off x="2971801" y="4786313"/>
            <a:ext cx="6176963" cy="330200"/>
          </a:xfrm>
          <a:prstGeom prst="straightConnector1">
            <a:avLst/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6" name="AutoShape 1139">
            <a:extLst>
              <a:ext uri="{FF2B5EF4-FFF2-40B4-BE49-F238E27FC236}">
                <a16:creationId xmlns:a16="http://schemas.microsoft.com/office/drawing/2014/main" id="{F63CDA5F-97CD-CC45-9B92-A65CD91B40BA}"/>
              </a:ext>
            </a:extLst>
          </p:cNvPr>
          <p:cNvCxnSpPr>
            <a:cxnSpLocks noChangeShapeType="1"/>
            <a:stCxn id="15504" idx="0"/>
            <a:endCxn id="15506" idx="7"/>
          </p:cNvCxnSpPr>
          <p:nvPr/>
        </p:nvCxnSpPr>
        <p:spPr bwMode="auto">
          <a:xfrm rot="16200000" flipV="1">
            <a:off x="5199857" y="273845"/>
            <a:ext cx="1600200" cy="7189787"/>
          </a:xfrm>
          <a:prstGeom prst="straightConnector1">
            <a:avLst/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7" name="AutoShape 1140">
            <a:extLst>
              <a:ext uri="{FF2B5EF4-FFF2-40B4-BE49-F238E27FC236}">
                <a16:creationId xmlns:a16="http://schemas.microsoft.com/office/drawing/2014/main" id="{40EEC9B3-9EBC-CD4D-942A-782CE5FECA4B}"/>
              </a:ext>
            </a:extLst>
          </p:cNvPr>
          <p:cNvCxnSpPr>
            <a:cxnSpLocks noChangeShapeType="1"/>
            <a:stCxn id="15504" idx="2"/>
            <a:endCxn id="15502" idx="5"/>
          </p:cNvCxnSpPr>
          <p:nvPr/>
        </p:nvCxnSpPr>
        <p:spPr bwMode="auto">
          <a:xfrm rot="10800000">
            <a:off x="2970213" y="2163763"/>
            <a:ext cx="6178550" cy="2952750"/>
          </a:xfrm>
          <a:prstGeom prst="straightConnector1">
            <a:avLst/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8" name="AutoShape 1141">
            <a:extLst>
              <a:ext uri="{FF2B5EF4-FFF2-40B4-BE49-F238E27FC236}">
                <a16:creationId xmlns:a16="http://schemas.microsoft.com/office/drawing/2014/main" id="{FA733E7E-89C7-D44D-A440-03E467FF1F9B}"/>
              </a:ext>
            </a:extLst>
          </p:cNvPr>
          <p:cNvCxnSpPr>
            <a:cxnSpLocks noChangeShapeType="1"/>
            <a:stCxn id="15504" idx="2"/>
            <a:endCxn id="15497" idx="6"/>
          </p:cNvCxnSpPr>
          <p:nvPr/>
        </p:nvCxnSpPr>
        <p:spPr bwMode="auto">
          <a:xfrm rot="10800000">
            <a:off x="4541839" y="876301"/>
            <a:ext cx="4606925" cy="4240213"/>
          </a:xfrm>
          <a:prstGeom prst="straightConnector1">
            <a:avLst/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59" name="AutoShape 1142">
            <a:extLst>
              <a:ext uri="{FF2B5EF4-FFF2-40B4-BE49-F238E27FC236}">
                <a16:creationId xmlns:a16="http://schemas.microsoft.com/office/drawing/2014/main" id="{3A31A67D-9A74-034C-BEF9-B742ACF7D043}"/>
              </a:ext>
            </a:extLst>
          </p:cNvPr>
          <p:cNvCxnSpPr>
            <a:cxnSpLocks noChangeShapeType="1"/>
            <a:stCxn id="15504" idx="1"/>
            <a:endCxn id="15503" idx="6"/>
          </p:cNvCxnSpPr>
          <p:nvPr/>
        </p:nvCxnSpPr>
        <p:spPr bwMode="auto">
          <a:xfrm rot="16200000" flipV="1">
            <a:off x="5795169" y="1316831"/>
            <a:ext cx="4267200" cy="2700338"/>
          </a:xfrm>
          <a:prstGeom prst="straightConnector1">
            <a:avLst/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0" name="AutoShape 1143">
            <a:extLst>
              <a:ext uri="{FF2B5EF4-FFF2-40B4-BE49-F238E27FC236}">
                <a16:creationId xmlns:a16="http://schemas.microsoft.com/office/drawing/2014/main" id="{04D45CE3-EBE0-4744-AF09-8819B823906D}"/>
              </a:ext>
            </a:extLst>
          </p:cNvPr>
          <p:cNvCxnSpPr>
            <a:cxnSpLocks noChangeShapeType="1"/>
            <a:stCxn id="15504" idx="1"/>
            <a:endCxn id="15501" idx="5"/>
          </p:cNvCxnSpPr>
          <p:nvPr/>
        </p:nvCxnSpPr>
        <p:spPr bwMode="auto">
          <a:xfrm rot="16200000" flipV="1">
            <a:off x="7062788" y="2584450"/>
            <a:ext cx="3636962" cy="795338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1" name="AutoShape 1144">
            <a:extLst>
              <a:ext uri="{FF2B5EF4-FFF2-40B4-BE49-F238E27FC236}">
                <a16:creationId xmlns:a16="http://schemas.microsoft.com/office/drawing/2014/main" id="{F4D3A270-DC89-AE46-8F20-685D5468F165}"/>
              </a:ext>
            </a:extLst>
          </p:cNvPr>
          <p:cNvCxnSpPr>
            <a:cxnSpLocks noChangeShapeType="1"/>
            <a:stCxn id="15504" idx="2"/>
            <a:endCxn id="15498" idx="4"/>
          </p:cNvCxnSpPr>
          <p:nvPr/>
        </p:nvCxnSpPr>
        <p:spPr bwMode="auto">
          <a:xfrm rot="10800000" flipH="1">
            <a:off x="9148764" y="2219325"/>
            <a:ext cx="414337" cy="2897188"/>
          </a:xfrm>
          <a:prstGeom prst="curvedConnector4">
            <a:avLst>
              <a:gd name="adj1" fmla="val -55116"/>
              <a:gd name="adj2" fmla="val 57727"/>
            </a:avLst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2" name="AutoShape 1145">
            <a:extLst>
              <a:ext uri="{FF2B5EF4-FFF2-40B4-BE49-F238E27FC236}">
                <a16:creationId xmlns:a16="http://schemas.microsoft.com/office/drawing/2014/main" id="{B5F162BF-AD4F-7245-8FBA-BFC5A31ECE2B}"/>
              </a:ext>
            </a:extLst>
          </p:cNvPr>
          <p:cNvCxnSpPr>
            <a:cxnSpLocks noChangeShapeType="1"/>
            <a:stCxn id="15504" idx="1"/>
            <a:endCxn id="15499" idx="3"/>
          </p:cNvCxnSpPr>
          <p:nvPr/>
        </p:nvCxnSpPr>
        <p:spPr bwMode="auto">
          <a:xfrm rot="5400000" flipH="1" flipV="1">
            <a:off x="8966995" y="4012407"/>
            <a:ext cx="1100137" cy="476250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FFCC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3" name="AutoShape 1146">
            <a:extLst>
              <a:ext uri="{FF2B5EF4-FFF2-40B4-BE49-F238E27FC236}">
                <a16:creationId xmlns:a16="http://schemas.microsoft.com/office/drawing/2014/main" id="{E84CC98C-D972-CA47-B015-BD80C498AABF}"/>
              </a:ext>
            </a:extLst>
          </p:cNvPr>
          <p:cNvCxnSpPr>
            <a:cxnSpLocks noChangeShapeType="1"/>
            <a:stCxn id="15505" idx="1"/>
            <a:endCxn id="15500" idx="1"/>
          </p:cNvCxnSpPr>
          <p:nvPr/>
        </p:nvCxnSpPr>
        <p:spPr bwMode="auto">
          <a:xfrm rot="16200000" flipH="1" flipV="1">
            <a:off x="6692901" y="4864101"/>
            <a:ext cx="358775" cy="1812925"/>
          </a:xfrm>
          <a:prstGeom prst="curvedConnector3">
            <a:avLst>
              <a:gd name="adj1" fmla="val -100153"/>
            </a:avLst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4" name="AutoShape 1147">
            <a:extLst>
              <a:ext uri="{FF2B5EF4-FFF2-40B4-BE49-F238E27FC236}">
                <a16:creationId xmlns:a16="http://schemas.microsoft.com/office/drawing/2014/main" id="{A4E813B5-3920-8042-9F4D-CD0948BE0111}"/>
              </a:ext>
            </a:extLst>
          </p:cNvPr>
          <p:cNvCxnSpPr>
            <a:cxnSpLocks noChangeShapeType="1"/>
            <a:stCxn id="15505" idx="7"/>
            <a:endCxn id="15508" idx="7"/>
          </p:cNvCxnSpPr>
          <p:nvPr/>
        </p:nvCxnSpPr>
        <p:spPr bwMode="auto">
          <a:xfrm rot="16200000" flipH="1" flipV="1">
            <a:off x="6446838" y="3824288"/>
            <a:ext cx="195263" cy="3729038"/>
          </a:xfrm>
          <a:prstGeom prst="curvedConnector3">
            <a:avLst>
              <a:gd name="adj1" fmla="val -185083"/>
            </a:avLst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5" name="AutoShape 1148">
            <a:extLst>
              <a:ext uri="{FF2B5EF4-FFF2-40B4-BE49-F238E27FC236}">
                <a16:creationId xmlns:a16="http://schemas.microsoft.com/office/drawing/2014/main" id="{0DFB5C92-0359-AA4F-82F2-7D0BC70E416C}"/>
              </a:ext>
            </a:extLst>
          </p:cNvPr>
          <p:cNvCxnSpPr>
            <a:cxnSpLocks noChangeShapeType="1"/>
            <a:stCxn id="15505" idx="1"/>
            <a:endCxn id="15507" idx="7"/>
          </p:cNvCxnSpPr>
          <p:nvPr/>
        </p:nvCxnSpPr>
        <p:spPr bwMode="auto">
          <a:xfrm rot="16200000" flipV="1">
            <a:off x="4972844" y="2785269"/>
            <a:ext cx="804862" cy="4806950"/>
          </a:xfrm>
          <a:prstGeom prst="curvedConnector3">
            <a:avLst>
              <a:gd name="adj1" fmla="val 144662"/>
            </a:avLst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6" name="AutoShape 1149">
            <a:extLst>
              <a:ext uri="{FF2B5EF4-FFF2-40B4-BE49-F238E27FC236}">
                <a16:creationId xmlns:a16="http://schemas.microsoft.com/office/drawing/2014/main" id="{E6C974A5-4BEB-0F47-A615-D13AC9C403C0}"/>
              </a:ext>
            </a:extLst>
          </p:cNvPr>
          <p:cNvCxnSpPr>
            <a:cxnSpLocks noChangeShapeType="1"/>
            <a:stCxn id="15505" idx="2"/>
            <a:endCxn id="15506" idx="5"/>
          </p:cNvCxnSpPr>
          <p:nvPr/>
        </p:nvCxnSpPr>
        <p:spPr bwMode="auto">
          <a:xfrm rot="10800000">
            <a:off x="2405063" y="3702051"/>
            <a:ext cx="5243512" cy="2206625"/>
          </a:xfrm>
          <a:prstGeom prst="straightConnector1">
            <a:avLst/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7" name="AutoShape 1150">
            <a:extLst>
              <a:ext uri="{FF2B5EF4-FFF2-40B4-BE49-F238E27FC236}">
                <a16:creationId xmlns:a16="http://schemas.microsoft.com/office/drawing/2014/main" id="{920EDE3A-9C8D-2A4D-8B98-F0BAAAB782E7}"/>
              </a:ext>
            </a:extLst>
          </p:cNvPr>
          <p:cNvCxnSpPr>
            <a:cxnSpLocks noChangeShapeType="1"/>
            <a:stCxn id="15505" idx="2"/>
            <a:endCxn id="15502" idx="7"/>
          </p:cNvCxnSpPr>
          <p:nvPr/>
        </p:nvCxnSpPr>
        <p:spPr bwMode="auto">
          <a:xfrm rot="10800000">
            <a:off x="2970213" y="1530351"/>
            <a:ext cx="4678362" cy="4378325"/>
          </a:xfrm>
          <a:prstGeom prst="straightConnector1">
            <a:avLst/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8" name="AutoShape 1151">
            <a:extLst>
              <a:ext uri="{FF2B5EF4-FFF2-40B4-BE49-F238E27FC236}">
                <a16:creationId xmlns:a16="http://schemas.microsoft.com/office/drawing/2014/main" id="{5FE5CFE8-AC2D-F847-8DFC-33638FB04EA5}"/>
              </a:ext>
            </a:extLst>
          </p:cNvPr>
          <p:cNvCxnSpPr>
            <a:cxnSpLocks noChangeShapeType="1"/>
            <a:stCxn id="15505" idx="1"/>
            <a:endCxn id="15497" idx="3"/>
          </p:cNvCxnSpPr>
          <p:nvPr/>
        </p:nvCxnSpPr>
        <p:spPr bwMode="auto">
          <a:xfrm rot="16200000" flipV="1">
            <a:off x="3580607" y="1393032"/>
            <a:ext cx="4398962" cy="3997325"/>
          </a:xfrm>
          <a:prstGeom prst="straightConnector1">
            <a:avLst/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69" name="AutoShape 1152">
            <a:extLst>
              <a:ext uri="{FF2B5EF4-FFF2-40B4-BE49-F238E27FC236}">
                <a16:creationId xmlns:a16="http://schemas.microsoft.com/office/drawing/2014/main" id="{23D6C4C3-8D81-084E-874F-86224B5BCCFF}"/>
              </a:ext>
            </a:extLst>
          </p:cNvPr>
          <p:cNvCxnSpPr>
            <a:cxnSpLocks noChangeShapeType="1"/>
            <a:stCxn id="15505" idx="0"/>
            <a:endCxn id="15503" idx="6"/>
          </p:cNvCxnSpPr>
          <p:nvPr/>
        </p:nvCxnSpPr>
        <p:spPr bwMode="auto">
          <a:xfrm rot="16200000" flipV="1">
            <a:off x="4872832" y="2239170"/>
            <a:ext cx="4926013" cy="1514475"/>
          </a:xfrm>
          <a:prstGeom prst="straightConnector1">
            <a:avLst/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0" name="AutoShape 1153">
            <a:extLst>
              <a:ext uri="{FF2B5EF4-FFF2-40B4-BE49-F238E27FC236}">
                <a16:creationId xmlns:a16="http://schemas.microsoft.com/office/drawing/2014/main" id="{E7FC6365-8B26-8E4F-824E-4F3802F39EDD}"/>
              </a:ext>
            </a:extLst>
          </p:cNvPr>
          <p:cNvCxnSpPr>
            <a:cxnSpLocks noChangeShapeType="1"/>
            <a:stCxn id="15505" idx="1"/>
            <a:endCxn id="15501" idx="5"/>
          </p:cNvCxnSpPr>
          <p:nvPr/>
        </p:nvCxnSpPr>
        <p:spPr bwMode="auto">
          <a:xfrm rot="5400000" flipH="1" flipV="1">
            <a:off x="5917407" y="3024982"/>
            <a:ext cx="4427537" cy="704850"/>
          </a:xfrm>
          <a:prstGeom prst="straightConnector1">
            <a:avLst/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1" name="AutoShape 1155">
            <a:extLst>
              <a:ext uri="{FF2B5EF4-FFF2-40B4-BE49-F238E27FC236}">
                <a16:creationId xmlns:a16="http://schemas.microsoft.com/office/drawing/2014/main" id="{EF033722-4E25-734F-A03F-120E70B65350}"/>
              </a:ext>
            </a:extLst>
          </p:cNvPr>
          <p:cNvCxnSpPr>
            <a:cxnSpLocks noChangeShapeType="1"/>
            <a:stCxn id="15505" idx="0"/>
            <a:endCxn id="15498" idx="2"/>
          </p:cNvCxnSpPr>
          <p:nvPr/>
        </p:nvCxnSpPr>
        <p:spPr bwMode="auto">
          <a:xfrm rot="5400000" flipH="1" flipV="1">
            <a:off x="6761957" y="3102770"/>
            <a:ext cx="3687763" cy="1025525"/>
          </a:xfrm>
          <a:prstGeom prst="curvedConnector2">
            <a:avLst/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2" name="AutoShape 1156">
            <a:extLst>
              <a:ext uri="{FF2B5EF4-FFF2-40B4-BE49-F238E27FC236}">
                <a16:creationId xmlns:a16="http://schemas.microsoft.com/office/drawing/2014/main" id="{16C97337-4358-0346-A75D-1B7843F7D3F2}"/>
              </a:ext>
            </a:extLst>
          </p:cNvPr>
          <p:cNvCxnSpPr>
            <a:cxnSpLocks noChangeShapeType="1"/>
            <a:stCxn id="15505" idx="7"/>
            <a:endCxn id="15499" idx="3"/>
          </p:cNvCxnSpPr>
          <p:nvPr/>
        </p:nvCxnSpPr>
        <p:spPr bwMode="auto">
          <a:xfrm rot="5400000" flipH="1" flipV="1">
            <a:off x="8136732" y="3972719"/>
            <a:ext cx="1890712" cy="1346200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3" name="AutoShape 1157">
            <a:extLst>
              <a:ext uri="{FF2B5EF4-FFF2-40B4-BE49-F238E27FC236}">
                <a16:creationId xmlns:a16="http://schemas.microsoft.com/office/drawing/2014/main" id="{4587F1F9-DD36-D149-8DF8-69253AEFAF28}"/>
              </a:ext>
            </a:extLst>
          </p:cNvPr>
          <p:cNvCxnSpPr>
            <a:cxnSpLocks noChangeShapeType="1"/>
            <a:stCxn id="15505" idx="7"/>
            <a:endCxn id="15504" idx="2"/>
          </p:cNvCxnSpPr>
          <p:nvPr/>
        </p:nvCxnSpPr>
        <p:spPr bwMode="auto">
          <a:xfrm rot="5400000" flipH="1" flipV="1">
            <a:off x="8541545" y="4983957"/>
            <a:ext cx="474662" cy="739775"/>
          </a:xfrm>
          <a:prstGeom prst="curvedConnector2">
            <a:avLst/>
          </a:prstGeom>
          <a:noFill/>
          <a:ln w="50800" cap="rnd">
            <a:solidFill>
              <a:srgbClr val="3366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4" name="AutoShape 1158">
            <a:extLst>
              <a:ext uri="{FF2B5EF4-FFF2-40B4-BE49-F238E27FC236}">
                <a16:creationId xmlns:a16="http://schemas.microsoft.com/office/drawing/2014/main" id="{E503C069-1FF5-E948-9DC5-5E2B3765A9FC}"/>
              </a:ext>
            </a:extLst>
          </p:cNvPr>
          <p:cNvCxnSpPr>
            <a:cxnSpLocks noChangeShapeType="1"/>
            <a:stCxn id="15500" idx="7"/>
            <a:endCxn id="15505" idx="2"/>
          </p:cNvCxnSpPr>
          <p:nvPr/>
        </p:nvCxnSpPr>
        <p:spPr bwMode="auto">
          <a:xfrm rot="5400000" flipH="1" flipV="1">
            <a:off x="7101682" y="5403057"/>
            <a:ext cx="41275" cy="1052512"/>
          </a:xfrm>
          <a:prstGeom prst="curvedConnector4">
            <a:avLst>
              <a:gd name="adj1" fmla="val 537426"/>
              <a:gd name="adj2" fmla="val 56208"/>
            </a:avLst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5" name="AutoShape 1159">
            <a:extLst>
              <a:ext uri="{FF2B5EF4-FFF2-40B4-BE49-F238E27FC236}">
                <a16:creationId xmlns:a16="http://schemas.microsoft.com/office/drawing/2014/main" id="{0DBD1E19-E709-8A46-8147-AB742DF7DF46}"/>
              </a:ext>
            </a:extLst>
          </p:cNvPr>
          <p:cNvCxnSpPr>
            <a:cxnSpLocks noChangeShapeType="1"/>
            <a:stCxn id="15500" idx="1"/>
            <a:endCxn id="15508" idx="1"/>
          </p:cNvCxnSpPr>
          <p:nvPr/>
        </p:nvCxnSpPr>
        <p:spPr bwMode="auto">
          <a:xfrm rot="16200000" flipV="1">
            <a:off x="4926013" y="4910138"/>
            <a:ext cx="163512" cy="1916112"/>
          </a:xfrm>
          <a:prstGeom prst="curvedConnector3">
            <a:avLst>
              <a:gd name="adj1" fmla="val 318259"/>
            </a:avLst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6" name="AutoShape 1160">
            <a:extLst>
              <a:ext uri="{FF2B5EF4-FFF2-40B4-BE49-F238E27FC236}">
                <a16:creationId xmlns:a16="http://schemas.microsoft.com/office/drawing/2014/main" id="{61403DF5-2FFF-B547-BC3F-513DEF13CA2B}"/>
              </a:ext>
            </a:extLst>
          </p:cNvPr>
          <p:cNvCxnSpPr>
            <a:cxnSpLocks noChangeShapeType="1"/>
            <a:stCxn id="15500" idx="0"/>
            <a:endCxn id="15507" idx="6"/>
          </p:cNvCxnSpPr>
          <p:nvPr/>
        </p:nvCxnSpPr>
        <p:spPr bwMode="auto">
          <a:xfrm rot="16200000" flipV="1">
            <a:off x="4333082" y="3871119"/>
            <a:ext cx="717550" cy="3179763"/>
          </a:xfrm>
          <a:prstGeom prst="curvedConnector2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7" name="AutoShape 1161">
            <a:extLst>
              <a:ext uri="{FF2B5EF4-FFF2-40B4-BE49-F238E27FC236}">
                <a16:creationId xmlns:a16="http://schemas.microsoft.com/office/drawing/2014/main" id="{C678421E-CA87-784B-A899-0D769CFCCAC8}"/>
              </a:ext>
            </a:extLst>
          </p:cNvPr>
          <p:cNvCxnSpPr>
            <a:cxnSpLocks noChangeShapeType="1"/>
            <a:stCxn id="15500" idx="0"/>
            <a:endCxn id="15506" idx="6"/>
          </p:cNvCxnSpPr>
          <p:nvPr/>
        </p:nvCxnSpPr>
        <p:spPr bwMode="auto">
          <a:xfrm rot="16200000" flipV="1">
            <a:off x="3192464" y="2730501"/>
            <a:ext cx="2433637" cy="3744913"/>
          </a:xfrm>
          <a:prstGeom prst="curvedConnector2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8" name="AutoShape 1162">
            <a:extLst>
              <a:ext uri="{FF2B5EF4-FFF2-40B4-BE49-F238E27FC236}">
                <a16:creationId xmlns:a16="http://schemas.microsoft.com/office/drawing/2014/main" id="{8F2D8E31-60E7-9146-8A35-FFCFCA4F8CD1}"/>
              </a:ext>
            </a:extLst>
          </p:cNvPr>
          <p:cNvCxnSpPr>
            <a:cxnSpLocks noChangeShapeType="1"/>
            <a:stCxn id="15500" idx="1"/>
            <a:endCxn id="15502" idx="7"/>
          </p:cNvCxnSpPr>
          <p:nvPr/>
        </p:nvCxnSpPr>
        <p:spPr bwMode="auto">
          <a:xfrm rot="16200000" flipV="1">
            <a:off x="2258219" y="2242344"/>
            <a:ext cx="4419600" cy="2995612"/>
          </a:xfrm>
          <a:prstGeom prst="straightConnector1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79" name="AutoShape 1163">
            <a:extLst>
              <a:ext uri="{FF2B5EF4-FFF2-40B4-BE49-F238E27FC236}">
                <a16:creationId xmlns:a16="http://schemas.microsoft.com/office/drawing/2014/main" id="{1B4779C9-08C0-EC46-93A1-0AD724B0AA85}"/>
              </a:ext>
            </a:extLst>
          </p:cNvPr>
          <p:cNvCxnSpPr>
            <a:cxnSpLocks noChangeShapeType="1"/>
            <a:stCxn id="15500" idx="0"/>
            <a:endCxn id="15497" idx="3"/>
          </p:cNvCxnSpPr>
          <p:nvPr/>
        </p:nvCxnSpPr>
        <p:spPr bwMode="auto">
          <a:xfrm rot="16200000" flipV="1">
            <a:off x="2717801" y="2255838"/>
            <a:ext cx="4627562" cy="2500313"/>
          </a:xfrm>
          <a:prstGeom prst="straightConnector1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0" name="AutoShape 1164">
            <a:extLst>
              <a:ext uri="{FF2B5EF4-FFF2-40B4-BE49-F238E27FC236}">
                <a16:creationId xmlns:a16="http://schemas.microsoft.com/office/drawing/2014/main" id="{D8105D27-2049-434A-AEA5-74CEE4CB82A8}"/>
              </a:ext>
            </a:extLst>
          </p:cNvPr>
          <p:cNvCxnSpPr>
            <a:cxnSpLocks noChangeShapeType="1"/>
            <a:stCxn id="15500" idx="1"/>
            <a:endCxn id="15503" idx="6"/>
          </p:cNvCxnSpPr>
          <p:nvPr/>
        </p:nvCxnSpPr>
        <p:spPr bwMode="auto">
          <a:xfrm rot="5400000" flipH="1" flipV="1">
            <a:off x="3563938" y="2935288"/>
            <a:ext cx="5416550" cy="612775"/>
          </a:xfrm>
          <a:prstGeom prst="straightConnector1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1" name="AutoShape 1165">
            <a:extLst>
              <a:ext uri="{FF2B5EF4-FFF2-40B4-BE49-F238E27FC236}">
                <a16:creationId xmlns:a16="http://schemas.microsoft.com/office/drawing/2014/main" id="{1A47510C-F8B9-984E-9257-C7732D89C4F6}"/>
              </a:ext>
            </a:extLst>
          </p:cNvPr>
          <p:cNvCxnSpPr>
            <a:cxnSpLocks noChangeShapeType="1"/>
            <a:stCxn id="15500" idx="0"/>
            <a:endCxn id="15501" idx="5"/>
          </p:cNvCxnSpPr>
          <p:nvPr/>
        </p:nvCxnSpPr>
        <p:spPr bwMode="auto">
          <a:xfrm rot="5400000" flipH="1" flipV="1">
            <a:off x="5054601" y="2390776"/>
            <a:ext cx="4656137" cy="2201862"/>
          </a:xfrm>
          <a:prstGeom prst="straightConnector1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2" name="AutoShape 1166">
            <a:extLst>
              <a:ext uri="{FF2B5EF4-FFF2-40B4-BE49-F238E27FC236}">
                <a16:creationId xmlns:a16="http://schemas.microsoft.com/office/drawing/2014/main" id="{1A1428BC-96CB-B343-AF8D-084981603A5A}"/>
              </a:ext>
            </a:extLst>
          </p:cNvPr>
          <p:cNvCxnSpPr>
            <a:cxnSpLocks noChangeShapeType="1"/>
            <a:stCxn id="15500" idx="7"/>
            <a:endCxn id="15498" idx="2"/>
          </p:cNvCxnSpPr>
          <p:nvPr/>
        </p:nvCxnSpPr>
        <p:spPr bwMode="auto">
          <a:xfrm rot="5400000" flipH="1" flipV="1">
            <a:off x="5768182" y="2599532"/>
            <a:ext cx="4178300" cy="2522537"/>
          </a:xfrm>
          <a:prstGeom prst="curvedConnector2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3" name="AutoShape 1167">
            <a:extLst>
              <a:ext uri="{FF2B5EF4-FFF2-40B4-BE49-F238E27FC236}">
                <a16:creationId xmlns:a16="http://schemas.microsoft.com/office/drawing/2014/main" id="{420D3F2F-B11E-8245-9B39-2DBF49814C9D}"/>
              </a:ext>
            </a:extLst>
          </p:cNvPr>
          <p:cNvCxnSpPr>
            <a:cxnSpLocks noChangeShapeType="1"/>
            <a:stCxn id="15500" idx="0"/>
            <a:endCxn id="15499" idx="2"/>
          </p:cNvCxnSpPr>
          <p:nvPr/>
        </p:nvCxnSpPr>
        <p:spPr bwMode="auto">
          <a:xfrm rot="5400000" flipH="1" flipV="1">
            <a:off x="6734970" y="2931320"/>
            <a:ext cx="2435225" cy="3341687"/>
          </a:xfrm>
          <a:prstGeom prst="curvedConnector2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4" name="AutoShape 1168">
            <a:extLst>
              <a:ext uri="{FF2B5EF4-FFF2-40B4-BE49-F238E27FC236}">
                <a16:creationId xmlns:a16="http://schemas.microsoft.com/office/drawing/2014/main" id="{B8B34BBF-8930-AB4C-BBA1-390A111610C4}"/>
              </a:ext>
            </a:extLst>
          </p:cNvPr>
          <p:cNvCxnSpPr>
            <a:cxnSpLocks noChangeShapeType="1"/>
            <a:stCxn id="15500" idx="7"/>
            <a:endCxn id="15504" idx="2"/>
          </p:cNvCxnSpPr>
          <p:nvPr/>
        </p:nvCxnSpPr>
        <p:spPr bwMode="auto">
          <a:xfrm rot="5400000" flipH="1" flipV="1">
            <a:off x="7455695" y="4256882"/>
            <a:ext cx="833437" cy="2552700"/>
          </a:xfrm>
          <a:prstGeom prst="curvedConnector2">
            <a:avLst/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5" name="AutoShape 1169">
            <a:extLst>
              <a:ext uri="{FF2B5EF4-FFF2-40B4-BE49-F238E27FC236}">
                <a16:creationId xmlns:a16="http://schemas.microsoft.com/office/drawing/2014/main" id="{A32712DF-724B-B449-9A45-8FBE48515909}"/>
              </a:ext>
            </a:extLst>
          </p:cNvPr>
          <p:cNvCxnSpPr>
            <a:cxnSpLocks noChangeShapeType="1"/>
            <a:stCxn id="15500" idx="0"/>
            <a:endCxn id="15505" idx="1"/>
          </p:cNvCxnSpPr>
          <p:nvPr/>
        </p:nvCxnSpPr>
        <p:spPr bwMode="auto">
          <a:xfrm rot="5400000" flipH="1" flipV="1">
            <a:off x="6915944" y="4956969"/>
            <a:ext cx="228600" cy="1497012"/>
          </a:xfrm>
          <a:prstGeom prst="curvedConnector3">
            <a:avLst>
              <a:gd name="adj1" fmla="val 257764"/>
            </a:avLst>
          </a:prstGeom>
          <a:noFill/>
          <a:ln w="50800" cap="rnd">
            <a:solidFill>
              <a:srgbClr val="0099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6" name="AutoShape 1170">
            <a:extLst>
              <a:ext uri="{FF2B5EF4-FFF2-40B4-BE49-F238E27FC236}">
                <a16:creationId xmlns:a16="http://schemas.microsoft.com/office/drawing/2014/main" id="{7533A0DF-F447-924A-957E-04AECD8A1770}"/>
              </a:ext>
            </a:extLst>
          </p:cNvPr>
          <p:cNvCxnSpPr>
            <a:cxnSpLocks noChangeShapeType="1"/>
            <a:stCxn id="15508" idx="1"/>
            <a:endCxn id="15507" idx="5"/>
          </p:cNvCxnSpPr>
          <p:nvPr/>
        </p:nvCxnSpPr>
        <p:spPr bwMode="auto">
          <a:xfrm rot="16200000" flipV="1">
            <a:off x="3327401" y="5064126"/>
            <a:ext cx="366713" cy="1077913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7" name="AutoShape 1171">
            <a:extLst>
              <a:ext uri="{FF2B5EF4-FFF2-40B4-BE49-F238E27FC236}">
                <a16:creationId xmlns:a16="http://schemas.microsoft.com/office/drawing/2014/main" id="{6EE2478E-EF8E-BC4A-A239-4D6DF3794D21}"/>
              </a:ext>
            </a:extLst>
          </p:cNvPr>
          <p:cNvCxnSpPr>
            <a:cxnSpLocks noChangeShapeType="1"/>
            <a:stCxn id="15508" idx="1"/>
            <a:endCxn id="15506" idx="5"/>
          </p:cNvCxnSpPr>
          <p:nvPr/>
        </p:nvCxnSpPr>
        <p:spPr bwMode="auto">
          <a:xfrm rot="16200000" flipV="1">
            <a:off x="2185194" y="3921919"/>
            <a:ext cx="2084388" cy="1644650"/>
          </a:xfrm>
          <a:prstGeom prst="curvedConnector3">
            <a:avLst>
              <a:gd name="adj1" fmla="val 50000"/>
            </a:avLst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8" name="AutoShape 1172">
            <a:extLst>
              <a:ext uri="{FF2B5EF4-FFF2-40B4-BE49-F238E27FC236}">
                <a16:creationId xmlns:a16="http://schemas.microsoft.com/office/drawing/2014/main" id="{501345C2-2615-9E45-B992-61949D0668E9}"/>
              </a:ext>
            </a:extLst>
          </p:cNvPr>
          <p:cNvCxnSpPr>
            <a:cxnSpLocks noChangeShapeType="1"/>
            <a:stCxn id="15508" idx="0"/>
            <a:endCxn id="15502" idx="6"/>
          </p:cNvCxnSpPr>
          <p:nvPr/>
        </p:nvCxnSpPr>
        <p:spPr bwMode="auto">
          <a:xfrm rot="16200000" flipV="1">
            <a:off x="1829595" y="3118645"/>
            <a:ext cx="3806825" cy="1265237"/>
          </a:xfrm>
          <a:prstGeom prst="straightConnector1">
            <a:avLst/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89" name="AutoShape 1173">
            <a:extLst>
              <a:ext uri="{FF2B5EF4-FFF2-40B4-BE49-F238E27FC236}">
                <a16:creationId xmlns:a16="http://schemas.microsoft.com/office/drawing/2014/main" id="{30A3C46F-AB9D-C049-82A7-6C39A51BD81E}"/>
              </a:ext>
            </a:extLst>
          </p:cNvPr>
          <p:cNvCxnSpPr>
            <a:cxnSpLocks noChangeShapeType="1"/>
            <a:stCxn id="15508" idx="7"/>
            <a:endCxn id="15497" idx="6"/>
          </p:cNvCxnSpPr>
          <p:nvPr/>
        </p:nvCxnSpPr>
        <p:spPr bwMode="auto">
          <a:xfrm rot="16200000" flipV="1">
            <a:off x="2155825" y="3262313"/>
            <a:ext cx="4910138" cy="138112"/>
          </a:xfrm>
          <a:prstGeom prst="straightConnector1">
            <a:avLst/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90" name="AutoShape 1174">
            <a:extLst>
              <a:ext uri="{FF2B5EF4-FFF2-40B4-BE49-F238E27FC236}">
                <a16:creationId xmlns:a16="http://schemas.microsoft.com/office/drawing/2014/main" id="{DB0F698A-2AB5-F64E-A3F6-9411F4FB1A44}"/>
              </a:ext>
            </a:extLst>
          </p:cNvPr>
          <p:cNvCxnSpPr>
            <a:cxnSpLocks noChangeShapeType="1"/>
            <a:stCxn id="15508" idx="0"/>
            <a:endCxn id="15503" idx="5"/>
          </p:cNvCxnSpPr>
          <p:nvPr/>
        </p:nvCxnSpPr>
        <p:spPr bwMode="auto">
          <a:xfrm rot="5400000" flipH="1" flipV="1">
            <a:off x="3005138" y="2211388"/>
            <a:ext cx="4803775" cy="2082800"/>
          </a:xfrm>
          <a:prstGeom prst="straightConnector1">
            <a:avLst/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91" name="AutoShape 1175">
            <a:extLst>
              <a:ext uri="{FF2B5EF4-FFF2-40B4-BE49-F238E27FC236}">
                <a16:creationId xmlns:a16="http://schemas.microsoft.com/office/drawing/2014/main" id="{4E3F105D-48CF-3A47-A180-7006F28846CC}"/>
              </a:ext>
            </a:extLst>
          </p:cNvPr>
          <p:cNvCxnSpPr>
            <a:cxnSpLocks noChangeShapeType="1"/>
            <a:stCxn id="15508" idx="7"/>
            <a:endCxn id="15501" idx="3"/>
          </p:cNvCxnSpPr>
          <p:nvPr/>
        </p:nvCxnSpPr>
        <p:spPr bwMode="auto">
          <a:xfrm rot="5400000" flipH="1" flipV="1">
            <a:off x="3955257" y="1888332"/>
            <a:ext cx="4622800" cy="3173413"/>
          </a:xfrm>
          <a:prstGeom prst="straightConnector1">
            <a:avLst/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92" name="AutoShape 1176">
            <a:extLst>
              <a:ext uri="{FF2B5EF4-FFF2-40B4-BE49-F238E27FC236}">
                <a16:creationId xmlns:a16="http://schemas.microsoft.com/office/drawing/2014/main" id="{42D64031-F333-9749-AA2C-A93CF6A961D3}"/>
              </a:ext>
            </a:extLst>
          </p:cNvPr>
          <p:cNvCxnSpPr>
            <a:cxnSpLocks noChangeShapeType="1"/>
            <a:endCxn id="15498" idx="1"/>
          </p:cNvCxnSpPr>
          <p:nvPr/>
        </p:nvCxnSpPr>
        <p:spPr bwMode="auto">
          <a:xfrm flipV="1">
            <a:off x="4695825" y="1455738"/>
            <a:ext cx="4552950" cy="4438650"/>
          </a:xfrm>
          <a:prstGeom prst="straightConnector1">
            <a:avLst/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93" name="AutoShape 1177">
            <a:extLst>
              <a:ext uri="{FF2B5EF4-FFF2-40B4-BE49-F238E27FC236}">
                <a16:creationId xmlns:a16="http://schemas.microsoft.com/office/drawing/2014/main" id="{93030867-DF1E-7D4F-B05D-A4C01B79CE5D}"/>
              </a:ext>
            </a:extLst>
          </p:cNvPr>
          <p:cNvCxnSpPr>
            <a:cxnSpLocks noChangeShapeType="1"/>
            <a:stCxn id="15508" idx="0"/>
            <a:endCxn id="15499" idx="2"/>
          </p:cNvCxnSpPr>
          <p:nvPr/>
        </p:nvCxnSpPr>
        <p:spPr bwMode="auto">
          <a:xfrm rot="5400000" flipH="1" flipV="1">
            <a:off x="5859463" y="1890713"/>
            <a:ext cx="2270125" cy="5257800"/>
          </a:xfrm>
          <a:prstGeom prst="straightConnector1">
            <a:avLst/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94" name="AutoShape 1178">
            <a:extLst>
              <a:ext uri="{FF2B5EF4-FFF2-40B4-BE49-F238E27FC236}">
                <a16:creationId xmlns:a16="http://schemas.microsoft.com/office/drawing/2014/main" id="{6CEAF2B6-07FD-C34A-BAB6-3A7A1622D6A5}"/>
              </a:ext>
            </a:extLst>
          </p:cNvPr>
          <p:cNvCxnSpPr>
            <a:cxnSpLocks noChangeShapeType="1"/>
            <a:stCxn id="15508" idx="7"/>
            <a:endCxn id="15504" idx="0"/>
          </p:cNvCxnSpPr>
          <p:nvPr/>
        </p:nvCxnSpPr>
        <p:spPr bwMode="auto">
          <a:xfrm rot="5400000" flipH="1" flipV="1">
            <a:off x="6578600" y="2770188"/>
            <a:ext cx="1117600" cy="4914900"/>
          </a:xfrm>
          <a:prstGeom prst="curvedConnector3">
            <a:avLst>
              <a:gd name="adj1" fmla="val 120463"/>
            </a:avLst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95" name="AutoShape 1180">
            <a:extLst>
              <a:ext uri="{FF2B5EF4-FFF2-40B4-BE49-F238E27FC236}">
                <a16:creationId xmlns:a16="http://schemas.microsoft.com/office/drawing/2014/main" id="{626616A7-BD9A-3948-94BF-FDDD9617CD06}"/>
              </a:ext>
            </a:extLst>
          </p:cNvPr>
          <p:cNvCxnSpPr>
            <a:cxnSpLocks noChangeShapeType="1"/>
            <a:stCxn id="15508" idx="7"/>
            <a:endCxn id="15505" idx="2"/>
          </p:cNvCxnSpPr>
          <p:nvPr/>
        </p:nvCxnSpPr>
        <p:spPr bwMode="auto">
          <a:xfrm rot="16200000" flipH="1">
            <a:off x="6103145" y="4363245"/>
            <a:ext cx="122237" cy="2968625"/>
          </a:xfrm>
          <a:prstGeom prst="curvedConnector4">
            <a:avLst>
              <a:gd name="adj1" fmla="val -186912"/>
              <a:gd name="adj2" fmla="val 52199"/>
            </a:avLst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96" name="AutoShape 1181">
            <a:extLst>
              <a:ext uri="{FF2B5EF4-FFF2-40B4-BE49-F238E27FC236}">
                <a16:creationId xmlns:a16="http://schemas.microsoft.com/office/drawing/2014/main" id="{9D58F4C5-82D5-D145-A207-F8B7882149DD}"/>
              </a:ext>
            </a:extLst>
          </p:cNvPr>
          <p:cNvCxnSpPr>
            <a:cxnSpLocks noChangeShapeType="1"/>
            <a:stCxn id="15508" idx="0"/>
            <a:endCxn id="15500" idx="1"/>
          </p:cNvCxnSpPr>
          <p:nvPr/>
        </p:nvCxnSpPr>
        <p:spPr bwMode="auto">
          <a:xfrm rot="16200000" flipH="1">
            <a:off x="5018088" y="5002213"/>
            <a:ext cx="295275" cy="1600200"/>
          </a:xfrm>
          <a:prstGeom prst="straightConnector1">
            <a:avLst/>
          </a:prstGeom>
          <a:noFill/>
          <a:ln w="50800" cap="rnd">
            <a:solidFill>
              <a:srgbClr val="FFCC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8C4EBD-1012-1648-B6AE-9213243A1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Georgia" panose="02040502050405020303" pitchFamily="18" charset="0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525E6DEE-187D-0348-8453-82A37E1C3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3" y="684213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4400" b="1"/>
              <a:t>Ideal   X   Real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72C2F692-A444-B449-B796-C1872B588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450" y="3976688"/>
            <a:ext cx="5257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4800" b="1">
                <a:solidFill>
                  <a:srgbClr val="993366"/>
                </a:solidFill>
              </a:rPr>
              <a:t>CONFLITOS</a:t>
            </a:r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E08DDB2E-E43E-A04B-95F4-7C35FF271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828800"/>
            <a:ext cx="914400" cy="1828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Georgia" panose="02040502050405020303" pitchFamily="18" charset="0"/>
            </a:endParaRPr>
          </a:p>
        </p:txBody>
      </p:sp>
      <p:sp>
        <p:nvSpPr>
          <p:cNvPr id="16390" name="Text Box 7">
            <a:extLst>
              <a:ext uri="{FF2B5EF4-FFF2-40B4-BE49-F238E27FC236}">
                <a16:creationId xmlns:a16="http://schemas.microsoft.com/office/drawing/2014/main" id="{35FDC6C1-A2C7-3244-9E01-5D2DB4351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8325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600" i="1"/>
              <a:t>Desafios cotidianos do trabalho</a:t>
            </a:r>
          </a:p>
        </p:txBody>
      </p:sp>
      <p:sp>
        <p:nvSpPr>
          <p:cNvPr id="16391" name="Rectangle 8">
            <a:extLst>
              <a:ext uri="{FF2B5EF4-FFF2-40B4-BE49-F238E27FC236}">
                <a16:creationId xmlns:a16="http://schemas.microsoft.com/office/drawing/2014/main" id="{15472779-1020-1447-BDAF-63614CB2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52400"/>
            <a:ext cx="8686800" cy="64770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3D53DE8E-3003-C940-A70A-661EBBC9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643" y="171450"/>
            <a:ext cx="8229600" cy="102870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7030A0"/>
                </a:solidFill>
              </a:rPr>
              <a:t>Na prática...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A82347-4BB2-FD48-B1BD-37EAAB771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spcBef>
                <a:spcPts val="24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Lidar com diferenças e divergências</a:t>
            </a:r>
          </a:p>
          <a:p>
            <a:pPr marL="365760" indent="-256032">
              <a:spcBef>
                <a:spcPts val="24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Lidar com conflitos  </a:t>
            </a:r>
          </a:p>
          <a:p>
            <a:pPr marL="365760" indent="-256032">
              <a:spcBef>
                <a:spcPts val="24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Lidar com afetos</a:t>
            </a:r>
          </a:p>
          <a:p>
            <a:pPr marL="365760" indent="-256032">
              <a:spcBef>
                <a:spcPts val="24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Jogos de interesses e poderes</a:t>
            </a:r>
          </a:p>
          <a:p>
            <a:pPr marL="365760" indent="-256032">
              <a:spcBef>
                <a:spcPts val="2400"/>
              </a:spcBef>
              <a:spcAft>
                <a:spcPts val="12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Aprendizado coletivo </a:t>
            </a:r>
            <a:r>
              <a:rPr lang="pt-BR" b="1" dirty="0">
                <a:solidFill>
                  <a:schemeClr val="accent6">
                    <a:lumMod val="50000"/>
                  </a:schemeClr>
                </a:solidFill>
                <a:sym typeface="Wingdings 3"/>
              </a:rPr>
              <a:t> Reflexão e flexibilidade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50C81FC9-D53E-EC4E-9FDB-949DC3D0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0029" y="271456"/>
            <a:ext cx="8229600" cy="10668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7030A0"/>
                </a:solidFill>
              </a:rPr>
              <a:t>Estratégias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9F7F33-E70F-D94B-B76A-6E6A0684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000250"/>
            <a:ext cx="8229600" cy="4573588"/>
          </a:xfrm>
        </p:spPr>
        <p:txBody>
          <a:bodyPr>
            <a:normAutofit fontScale="92500" lnSpcReduction="10000"/>
          </a:bodyPr>
          <a:lstStyle/>
          <a:p>
            <a:pPr marL="365760" indent="-256032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Passagens de plantão e atendimentos conjuntos</a:t>
            </a:r>
          </a:p>
          <a:p>
            <a:pPr marL="365760" indent="-256032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Reuniões clínicas e de discussão de caso</a:t>
            </a:r>
          </a:p>
          <a:p>
            <a:pPr marL="365760" indent="-256032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Estabelecimento de diretrizes comuns para o atendimento</a:t>
            </a:r>
          </a:p>
          <a:p>
            <a:pPr marL="365760" indent="-256032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Produção científica integrada</a:t>
            </a:r>
          </a:p>
          <a:p>
            <a:pPr marL="365760" indent="-256032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Capacitação contínua</a:t>
            </a:r>
          </a:p>
          <a:p>
            <a:pPr marL="365760" indent="-256032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Atividades fora do trabalho</a:t>
            </a:r>
          </a:p>
          <a:p>
            <a:pPr marL="365760" indent="-256032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Supervisão e aconselhamento</a:t>
            </a:r>
          </a:p>
          <a:p>
            <a:pPr marL="365760" indent="-256032"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t-BR" dirty="0"/>
              <a:t>Liderança</a:t>
            </a:r>
          </a:p>
        </p:txBody>
      </p:sp>
      <p:sp>
        <p:nvSpPr>
          <p:cNvPr id="18436" name="CaixaDeTexto 3">
            <a:extLst>
              <a:ext uri="{FF2B5EF4-FFF2-40B4-BE49-F238E27FC236}">
                <a16:creationId xmlns:a16="http://schemas.microsoft.com/office/drawing/2014/main" id="{43716D62-3971-E941-8D52-2AAE5A966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6407151"/>
            <a:ext cx="6215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 i="1">
                <a:latin typeface="Georgia" panose="02040502050405020303" pitchFamily="18" charset="0"/>
              </a:rPr>
              <a:t>(Speck, 2006 // Maddocks, 2006 // Silva e Othero, 2009)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66A33D0E-99AD-044A-B047-19CFCF3F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85733"/>
            <a:ext cx="8229600" cy="1066800"/>
          </a:xfrm>
        </p:spPr>
        <p:txBody>
          <a:bodyPr/>
          <a:lstStyle/>
          <a:p>
            <a:r>
              <a:rPr lang="pt-BR" altLang="pt-BR" b="1" dirty="0">
                <a:solidFill>
                  <a:srgbClr val="7030A0"/>
                </a:solidFill>
              </a:rPr>
              <a:t>Para cada profissional da equipe</a:t>
            </a:r>
          </a:p>
        </p:txBody>
      </p:sp>
      <p:sp>
        <p:nvSpPr>
          <p:cNvPr id="20483" name="Espaço Reservado para Conteúdo 2">
            <a:extLst>
              <a:ext uri="{FF2B5EF4-FFF2-40B4-BE49-F238E27FC236}">
                <a16:creationId xmlns:a16="http://schemas.microsoft.com/office/drawing/2014/main" id="{1F0E501E-C6E8-CE4F-86D1-6191380E9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pt-BR" altLang="pt-BR"/>
              <a:t>Escutar, escutar, escutar...</a:t>
            </a:r>
          </a:p>
          <a:p>
            <a:pPr>
              <a:spcBef>
                <a:spcPts val="1800"/>
              </a:spcBef>
            </a:pPr>
            <a:r>
              <a:rPr lang="pt-BR" altLang="pt-BR"/>
              <a:t>Compartilhar com a equipe inseguranças e angústias</a:t>
            </a:r>
          </a:p>
          <a:p>
            <a:pPr>
              <a:spcBef>
                <a:spcPts val="1800"/>
              </a:spcBef>
            </a:pPr>
            <a:r>
              <a:rPr lang="pt-BR" altLang="pt-BR"/>
              <a:t>Reconhecer os próprios erros</a:t>
            </a:r>
          </a:p>
          <a:p>
            <a:pPr>
              <a:spcBef>
                <a:spcPts val="1800"/>
              </a:spcBef>
            </a:pPr>
            <a:r>
              <a:rPr lang="pt-BR" altLang="pt-BR"/>
              <a:t>Identificar e respeitar os próprios limites</a:t>
            </a:r>
          </a:p>
          <a:p>
            <a:pPr>
              <a:spcBef>
                <a:spcPts val="1800"/>
              </a:spcBef>
            </a:pPr>
            <a:r>
              <a:rPr lang="pt-BR" altLang="pt-BR"/>
              <a:t>Oferecer ajuda</a:t>
            </a:r>
          </a:p>
          <a:p>
            <a:pPr>
              <a:spcBef>
                <a:spcPts val="1800"/>
              </a:spcBef>
            </a:pPr>
            <a:r>
              <a:rPr lang="pt-BR" altLang="pt-BR"/>
              <a:t>Pedir ajuda</a:t>
            </a:r>
          </a:p>
          <a:p>
            <a:pPr lvl="4">
              <a:spcBef>
                <a:spcPts val="1800"/>
              </a:spcBef>
              <a:buNone/>
            </a:pPr>
            <a:r>
              <a:rPr lang="pt-BR" altLang="pt-BR" sz="1400" i="1"/>
              <a:t>					</a:t>
            </a:r>
          </a:p>
          <a:p>
            <a:pPr lvl="4">
              <a:spcBef>
                <a:spcPts val="1800"/>
              </a:spcBef>
              <a:buNone/>
            </a:pPr>
            <a:r>
              <a:rPr lang="pt-BR" altLang="pt-BR" sz="1400" i="1"/>
              <a:t>					(Alves, 2010)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3FAA2-62E3-EF42-95AF-C89F3FFD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     </a:t>
            </a:r>
            <a:r>
              <a:rPr lang="pt-BR" b="1" dirty="0">
                <a:solidFill>
                  <a:srgbClr val="7030A0"/>
                </a:solidFill>
              </a:rPr>
              <a:t>O psicólogo na equipe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4D0212-264B-AA4F-8549-DE151A5D6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Desconstruir os estigmas e pré-conceitos</a:t>
            </a:r>
          </a:p>
          <a:p>
            <a:pPr marL="0" indent="0">
              <a:buNone/>
            </a:pPr>
            <a:r>
              <a:rPr lang="pt-BR" dirty="0"/>
              <a:t>Não é: bombeiro, alguém para convencer paciente ou família de algo, para evitar choro ou para animar e bater papo...</a:t>
            </a:r>
          </a:p>
          <a:p>
            <a:pPr marL="0" indent="0">
              <a:buNone/>
            </a:pPr>
            <a:r>
              <a:rPr lang="pt-BR" dirty="0"/>
              <a:t>Leitura da dor e sofrimento total, com abordagem e estratégias</a:t>
            </a:r>
          </a:p>
          <a:p>
            <a:pPr marL="0" indent="0">
              <a:buNone/>
            </a:pPr>
            <a:r>
              <a:rPr lang="pt-BR" dirty="0"/>
              <a:t>Decodificador e tradutor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MEDIADOR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Pode sim olhar para sofrimento da equipe mas é desejável que alguém de fora olhe também</a:t>
            </a:r>
          </a:p>
        </p:txBody>
      </p:sp>
    </p:spTree>
    <p:extLst>
      <p:ext uri="{BB962C8B-B14F-4D97-AF65-F5344CB8AC3E}">
        <p14:creationId xmlns:p14="http://schemas.microsoft.com/office/powerpoint/2010/main" val="1422736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411FA1-EF01-D042-95E1-2F5D96B1C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Espaços mais naturais de trabalhar em equipe acabam sendo hospital, clínica, atendimento domiciliar.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No atendimento psicológico, especialmente online, o psicólogo precisa abordar com paciente a importância de fazer contato com outros profissionais e pedir aval para fazer o contato.</a:t>
            </a:r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0444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Conteúdo 2">
            <a:extLst>
              <a:ext uri="{FF2B5EF4-FFF2-40B4-BE49-F238E27FC236}">
                <a16:creationId xmlns:a16="http://schemas.microsoft.com/office/drawing/2014/main" id="{F32D69FA-8E00-FC4D-9E42-440CC66F5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314" y="857250"/>
            <a:ext cx="8472487" cy="5716588"/>
          </a:xfrm>
        </p:spPr>
        <p:txBody>
          <a:bodyPr>
            <a:normAutofit fontScale="92500" lnSpcReduction="10000"/>
          </a:bodyPr>
          <a:lstStyle/>
          <a:p>
            <a:pPr marL="88900" indent="20638" algn="ctr">
              <a:lnSpc>
                <a:spcPct val="170000"/>
              </a:lnSpc>
              <a:buNone/>
            </a:pPr>
            <a:r>
              <a:rPr lang="pt-BR" altLang="pt-BR"/>
              <a:t>“... Trabalhar em equipe exige esforço diário e contínuo; é uma construção permeada por conflitos e divergências. Coloca-se como fundamental a existência de relações mais igualitárias e flexíveis entre os próprios profissionais e entre estes e os gestores/coordenadores. Respeito (às diferenças, às condutas, às limitações, às competências), tolerância, comprometimento, ética são características fundamentais para que o profissional possa trabalhar em equipe...”</a:t>
            </a:r>
          </a:p>
          <a:p>
            <a:pPr marL="88900" indent="20638" algn="ctr">
              <a:lnSpc>
                <a:spcPct val="170000"/>
              </a:lnSpc>
              <a:spcBef>
                <a:spcPts val="1200"/>
              </a:spcBef>
              <a:buNone/>
            </a:pPr>
            <a:r>
              <a:rPr lang="pt-BR" altLang="pt-BR" sz="1600" i="1"/>
              <a:t>(Silva e Othero, 2009)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3BEE3F-EB09-C443-A872-06B8747AB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Apesar da formação de todas as áreas da saúde pouco abordar a atuação em equipe, um trabalho integral, integrado e efetivo em oncologia só se dá a partir da </a:t>
            </a:r>
            <a:r>
              <a:rPr lang="pt-BR" dirty="0">
                <a:solidFill>
                  <a:srgbClr val="FF0000"/>
                </a:solidFill>
              </a:rPr>
              <a:t>trama de saberes das diversas profissões.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0560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FE59279A-EE9F-5441-AF55-BCF768AB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88913"/>
            <a:ext cx="8229600" cy="1066800"/>
          </a:xfrm>
        </p:spPr>
        <p:txBody>
          <a:bodyPr/>
          <a:lstStyle/>
          <a:p>
            <a:pPr eaLnBrk="1" hangingPunct="1"/>
            <a:r>
              <a:rPr lang="pt-BR" altLang="pt-BR" sz="1800"/>
              <a:t>Referências Bibliográficas</a:t>
            </a:r>
          </a:p>
        </p:txBody>
      </p:sp>
      <p:sp>
        <p:nvSpPr>
          <p:cNvPr id="24579" name="Espaço Reservado para Conteúdo 2">
            <a:extLst>
              <a:ext uri="{FF2B5EF4-FFF2-40B4-BE49-F238E27FC236}">
                <a16:creationId xmlns:a16="http://schemas.microsoft.com/office/drawing/2014/main" id="{88DD1462-C4DD-064F-8AA3-D0CA92312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438" y="1052513"/>
            <a:ext cx="8964612" cy="507206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ALVES, E.G.R. Equipe de trabalho e trabalho em equipe. In: ABRALE. Transdisciplinaridade em Oncologia: Caminhos para um atendimento integrado. São Paulo: HR Grafica e Editora, 2009.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CAVALCANTI, A.; GALVÃO, C. Trabalho em equipe. In: ________. </a:t>
            </a:r>
            <a:r>
              <a:rPr lang="pt-BR" altLang="pt-BR" sz="1200" i="1"/>
              <a:t>Terapia Ocupacional. Fundamentação e prática.</a:t>
            </a:r>
            <a:r>
              <a:rPr lang="pt-BR" altLang="pt-BR" sz="1200"/>
              <a:t> Rio de Janeiro: Guanabara Koogan, 2007. p.35-37.</a:t>
            </a:r>
            <a:endParaRPr lang="pt-BR" altLang="pt-BR" sz="1200" b="1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pt-BR" sz="1200"/>
              <a:t>MADDOCKS, I. Communication – an essential tool for team hygene. In: SPECK, P. </a:t>
            </a:r>
            <a:r>
              <a:rPr lang="en-US" altLang="pt-BR" sz="1200" i="1"/>
              <a:t>Teamwork in Palliative Care. Fulfilling or frustating?</a:t>
            </a:r>
            <a:r>
              <a:rPr lang="en-US" altLang="pt-BR" sz="1200"/>
              <a:t> Great Britain: Oxford University Press, 2006. p.137-152.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PEDUZZI, M. Equipe multiprofissional de saúde: conceito e tipologia. </a:t>
            </a:r>
            <a:r>
              <a:rPr lang="pt-BR" altLang="pt-BR" sz="1200" i="1"/>
              <a:t>Rev.Saúde Pública</a:t>
            </a:r>
            <a:r>
              <a:rPr lang="pt-BR" altLang="pt-BR" sz="1200"/>
              <a:t>, 2001; 35(1):103-9.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REBELO, I. Trabalho de Equipa: Uma Realidade a Construir no Dia a Dia. In: ABRALE. Transdisciplinaridade em Oncologia: Caminhos para um atendimento integrado. São Paulo: HR Grafica e Editora, 2009.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SANTOME, J.T. </a:t>
            </a:r>
            <a:r>
              <a:rPr lang="pt-BR" altLang="pt-BR" sz="1200" i="1"/>
              <a:t>Globalização e interdisciplinaridade</a:t>
            </a:r>
            <a:r>
              <a:rPr lang="pt-BR" altLang="pt-BR" sz="1200"/>
              <a:t>. Porto Alegre: Artmed, 1998.</a:t>
            </a:r>
            <a:endParaRPr lang="pt-BR" altLang="pt-BR" sz="1200" b="1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SILVA, R.F.A.; OTHERO, M.B. Plano de cuidados e trabalho em equipe. In: OTHERO, M.B. (org.) Terapia Ocupacional: Práticas em Oncologia. São Paulo: Editora Roca, 2009. (no prelo)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SOMMERMAN, A. </a:t>
            </a:r>
            <a:r>
              <a:rPr lang="pt-BR" altLang="pt-BR" sz="1200" i="1"/>
              <a:t>Inter ou transciplinaridade?: da fragmentação disciplinar ao novo diálogo entre os saberes</a:t>
            </a:r>
            <a:r>
              <a:rPr lang="pt-BR" altLang="pt-BR" sz="1200"/>
              <a:t>. 2ª ed. São Paulo: Paulus, 2008. 77p.</a:t>
            </a:r>
            <a:endParaRPr lang="pt-BR" altLang="pt-BR" sz="1200" b="1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SPECK, P. Introduction. </a:t>
            </a:r>
            <a:r>
              <a:rPr lang="en-US" altLang="pt-BR" sz="1200"/>
              <a:t>In: ______. SPECK, P. </a:t>
            </a:r>
            <a:r>
              <a:rPr lang="en-US" altLang="pt-BR" sz="1200" i="1"/>
              <a:t>Teamwork in Palliative Care. Fulfilling or frustating?</a:t>
            </a:r>
            <a:r>
              <a:rPr lang="en-US" altLang="pt-BR" sz="1200"/>
              <a:t> Great Britain: Oxford University Press, 2006. p.01-06.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altLang="pt-BR" sz="1200"/>
              <a:t>VEIT, M.T. Serviços de psico-oncologia: configuração e implementação. In: CARVALHO, V.A.; MACIEIRA, R.C.; LIBERATO, R.P.; VEIT, M.T.; KOVACS, M.J.; GOMES, M.J.B.; FRANCO, M.H.P.; BARROS, L.H.C. </a:t>
            </a:r>
            <a:r>
              <a:rPr lang="pt-BR" altLang="pt-BR" sz="1200" i="1"/>
              <a:t>Temas em psico-oncologia</a:t>
            </a:r>
            <a:r>
              <a:rPr lang="pt-BR" altLang="pt-BR" sz="1200"/>
              <a:t>. São Paulo: Summus Editorial, 2008. p. 531-542.</a:t>
            </a:r>
            <a:endParaRPr lang="pt-BR" altLang="pt-BR" sz="1200" b="1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altLang="pt-BR" sz="1200" b="1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altLang="pt-BR" sz="1200" b="1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altLang="pt-BR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DA42C-0401-164B-A6E1-D2DA5622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Deve-se colocar em pauta a contribuição para o melhor cuidado ao paciente e seus familiares (sua rede), tomando cuidado com EGO e com a verticalização na equipe que acaba por colocar a equipe médica como protagonista e os demais como coadjuvantes. </a:t>
            </a:r>
          </a:p>
          <a:p>
            <a:endParaRPr lang="pt-BR" dirty="0"/>
          </a:p>
          <a:p>
            <a:r>
              <a:rPr lang="pt-BR" dirty="0"/>
              <a:t>O cuidado deve </a:t>
            </a:r>
            <a:r>
              <a:rPr lang="pt-BR"/>
              <a:t>ser HORIZONTAL </a:t>
            </a:r>
            <a:r>
              <a:rPr lang="pt-BR" dirty="0"/>
              <a:t>e o protagonismo do paciente!</a:t>
            </a:r>
          </a:p>
        </p:txBody>
      </p:sp>
    </p:spTree>
    <p:extLst>
      <p:ext uri="{BB962C8B-B14F-4D97-AF65-F5344CB8AC3E}">
        <p14:creationId xmlns:p14="http://schemas.microsoft.com/office/powerpoint/2010/main" val="19408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BB6E3AFB-C6B8-E94A-9FF0-1F00FC1B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85733"/>
            <a:ext cx="8229600" cy="1066800"/>
          </a:xfrm>
        </p:spPr>
        <p:txBody>
          <a:bodyPr/>
          <a:lstStyle/>
          <a:p>
            <a:pPr eaLnBrk="1" hangingPunct="1"/>
            <a:r>
              <a:rPr lang="pt-BR" altLang="pt-BR" dirty="0"/>
              <a:t>                     </a:t>
            </a:r>
            <a:r>
              <a:rPr lang="pt-BR" altLang="pt-BR" b="1" dirty="0">
                <a:solidFill>
                  <a:srgbClr val="7030A0"/>
                </a:solidFill>
              </a:rPr>
              <a:t>Equipe</a:t>
            </a:r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DEB3CDA7-7BAD-8B42-BD2C-6B593DEED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altLang="pt-BR"/>
              <a:t>É um grupo de trabalho efetivo e coeso, constituído por profissionais que atuam juntos, comprometidos com um objetivo comum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altLang="pt-BR"/>
              <a:t>Não surgem naturalmente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altLang="pt-BR"/>
              <a:t>São construídas no processo de desenvolvimento da prática</a:t>
            </a:r>
          </a:p>
        </p:txBody>
      </p:sp>
      <p:sp>
        <p:nvSpPr>
          <p:cNvPr id="6148" name="CaixaDeTexto 3">
            <a:extLst>
              <a:ext uri="{FF2B5EF4-FFF2-40B4-BE49-F238E27FC236}">
                <a16:creationId xmlns:a16="http://schemas.microsoft.com/office/drawing/2014/main" id="{1554E03F-BAA0-6A4B-8E13-19E1FF8D1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5978526"/>
            <a:ext cx="150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i="1">
                <a:latin typeface="Georgia" panose="02040502050405020303" pitchFamily="18" charset="0"/>
              </a:rPr>
              <a:t>(Veit, 2008)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864CC-0FC9-8643-BF7E-C9E2861DE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85733"/>
            <a:ext cx="82296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b="1" dirty="0">
                <a:solidFill>
                  <a:srgbClr val="7030A0"/>
                </a:solidFill>
              </a:rPr>
              <a:t>Elementos que definem uma equipe</a:t>
            </a:r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8D779DDC-41A5-6246-B40A-DE2FB4C1A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altLang="pt-BR"/>
              <a:t>Liderança compartilhada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altLang="pt-BR"/>
              <a:t>Habilidades de trabalho em grupo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altLang="pt-BR"/>
              <a:t>Clima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altLang="pt-BR"/>
              <a:t>Coesão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altLang="pt-BR"/>
              <a:t>Nível de contribuição de seus membros</a:t>
            </a:r>
          </a:p>
        </p:txBody>
      </p:sp>
      <p:sp>
        <p:nvSpPr>
          <p:cNvPr id="7172" name="CaixaDeTexto 3">
            <a:extLst>
              <a:ext uri="{FF2B5EF4-FFF2-40B4-BE49-F238E27FC236}">
                <a16:creationId xmlns:a16="http://schemas.microsoft.com/office/drawing/2014/main" id="{E7C61347-2CDB-E446-BEF9-26ACD140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5978526"/>
            <a:ext cx="1500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i="1">
                <a:latin typeface="Georgia" panose="02040502050405020303" pitchFamily="18" charset="0"/>
              </a:rPr>
              <a:t>(Veit, 2008)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6B428D1A-4349-A441-9488-E6B4ECC1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00008"/>
            <a:ext cx="8229600" cy="106680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7030A0"/>
                </a:solidFill>
              </a:rPr>
              <a:t>Definições mais utilizadas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3FF22B17-5A4C-FD43-B6A2-B793C458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Equipe multidisciplinar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Equipe interdisciplinar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Equipe transdisciplinar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CA4D877A-BF76-804E-BC10-687D82DFE53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just"/>
            <a:r>
              <a:rPr lang="pt-BR" altLang="pt-BR" dirty="0"/>
              <a:t>Atuação individual onde cada profissional desenvolve sua intervenção isoladamente de acordo com a formação específica;</a:t>
            </a:r>
          </a:p>
          <a:p>
            <a:pPr>
              <a:buFont typeface="Wingdings 2" pitchFamily="2" charset="2"/>
              <a:buNone/>
            </a:pPr>
            <a:endParaRPr lang="pt-BR" altLang="pt-BR" dirty="0"/>
          </a:p>
          <a:p>
            <a:pPr>
              <a:buFont typeface="Wingdings 2" pitchFamily="2" charset="2"/>
              <a:buNone/>
            </a:pPr>
            <a:endParaRPr lang="pt-BR" altLang="pt-BR" dirty="0"/>
          </a:p>
          <a:p>
            <a:pPr>
              <a:buFont typeface="Wingdings 2" pitchFamily="2" charset="2"/>
              <a:buNone/>
            </a:pPr>
            <a:endParaRPr lang="pt-BR" altLang="pt-BR" dirty="0"/>
          </a:p>
          <a:p>
            <a:pPr>
              <a:buFont typeface="Wingdings 2" pitchFamily="2" charset="2"/>
              <a:buNone/>
            </a:pPr>
            <a:endParaRPr lang="pt-BR" altLang="pt-BR" dirty="0"/>
          </a:p>
          <a:p>
            <a:pPr>
              <a:buFont typeface="Wingdings 2" pitchFamily="2" charset="2"/>
              <a:buNone/>
            </a:pPr>
            <a:endParaRPr lang="pt-BR" altLang="pt-BR" dirty="0"/>
          </a:p>
          <a:p>
            <a:pPr>
              <a:buFont typeface="Wingdings 2" pitchFamily="2" charset="2"/>
              <a:buNone/>
            </a:pPr>
            <a:endParaRPr lang="pt-BR" altLang="pt-BR" dirty="0"/>
          </a:p>
          <a:p>
            <a:pPr algn="r">
              <a:buFont typeface="Wingdings 2" pitchFamily="2" charset="2"/>
              <a:buNone/>
            </a:pPr>
            <a:endParaRPr lang="pt-BR" altLang="pt-BR" sz="1400" i="1" dirty="0"/>
          </a:p>
          <a:p>
            <a:pPr algn="r">
              <a:buFont typeface="Wingdings 2" pitchFamily="2" charset="2"/>
              <a:buNone/>
            </a:pPr>
            <a:endParaRPr lang="pt-BR" altLang="pt-BR" sz="1400" i="1" dirty="0"/>
          </a:p>
          <a:p>
            <a:pPr algn="r">
              <a:buFont typeface="Wingdings 2" pitchFamily="2" charset="2"/>
              <a:buNone/>
            </a:pPr>
            <a:endParaRPr lang="pt-BR" altLang="pt-BR" sz="1400" i="1" dirty="0"/>
          </a:p>
          <a:p>
            <a:pPr algn="r">
              <a:buFont typeface="Wingdings 2" pitchFamily="2" charset="2"/>
              <a:buNone/>
            </a:pPr>
            <a:endParaRPr lang="pt-BR" altLang="pt-BR" sz="1400" i="1" dirty="0"/>
          </a:p>
          <a:p>
            <a:pPr algn="r">
              <a:buFont typeface="Wingdings 2" pitchFamily="2" charset="2"/>
              <a:buNone/>
            </a:pPr>
            <a:endParaRPr lang="pt-BR" altLang="pt-BR" sz="1400" dirty="0"/>
          </a:p>
        </p:txBody>
      </p:sp>
      <p:sp>
        <p:nvSpPr>
          <p:cNvPr id="20482" name="Title 1">
            <a:extLst>
              <a:ext uri="{FF2B5EF4-FFF2-40B4-BE49-F238E27FC236}">
                <a16:creationId xmlns:a16="http://schemas.microsoft.com/office/drawing/2014/main" id="{BDCFC7B2-16A7-4A40-AAA1-9A2A15B2DA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09776" y="10635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pt-BR" sz="41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   Equipe Multidisciplinar     </a:t>
            </a:r>
          </a:p>
        </p:txBody>
      </p:sp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1ED98C36-4FF2-4C4F-BD78-D48C1C0B68C2}"/>
              </a:ext>
            </a:extLst>
          </p:cNvPr>
          <p:cNvSpPr/>
          <p:nvPr/>
        </p:nvSpPr>
        <p:spPr>
          <a:xfrm>
            <a:off x="2495550" y="4076700"/>
            <a:ext cx="1512888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>
            <a:extLst>
              <a:ext uri="{FF2B5EF4-FFF2-40B4-BE49-F238E27FC236}">
                <a16:creationId xmlns:a16="http://schemas.microsoft.com/office/drawing/2014/main" id="{57459E37-14DF-544E-9109-07B4B8F52876}"/>
              </a:ext>
            </a:extLst>
          </p:cNvPr>
          <p:cNvSpPr/>
          <p:nvPr/>
        </p:nvSpPr>
        <p:spPr>
          <a:xfrm>
            <a:off x="5375275" y="4076700"/>
            <a:ext cx="1512888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71D0529F-F69A-0C42-A953-1B291E71378D}"/>
              </a:ext>
            </a:extLst>
          </p:cNvPr>
          <p:cNvSpPr/>
          <p:nvPr/>
        </p:nvSpPr>
        <p:spPr>
          <a:xfrm>
            <a:off x="7967664" y="4076700"/>
            <a:ext cx="151288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95029390-D9B9-4642-A947-6549AD35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524625"/>
            <a:ext cx="2952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400"/>
              <a:t>Nobile,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Conteúdo 2">
            <a:extLst>
              <a:ext uri="{FF2B5EF4-FFF2-40B4-BE49-F238E27FC236}">
                <a16:creationId xmlns:a16="http://schemas.microsoft.com/office/drawing/2014/main" id="{4DECC758-289D-7E46-B458-067CC28530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81200" y="1481137"/>
            <a:ext cx="8229600" cy="5330827"/>
          </a:xfrm>
        </p:spPr>
        <p:txBody>
          <a:bodyPr>
            <a:normAutofit/>
          </a:bodyPr>
          <a:lstStyle/>
          <a:p>
            <a:r>
              <a:rPr lang="pt-BR" altLang="pt-BR"/>
              <a:t>Maior integração entre os profissionais no processo de avaliação, planejamento da intervenção, etc. Equipe menos fragmentada, estabelecendo trocas;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pPr algn="r">
              <a:buFont typeface="Georgia" panose="02040502050405020303" pitchFamily="18" charset="0"/>
              <a:buNone/>
            </a:pPr>
            <a:endParaRPr lang="pt-BR" altLang="pt-BR" sz="1600" i="1"/>
          </a:p>
          <a:p>
            <a:pPr algn="r">
              <a:buFont typeface="Georgia" panose="02040502050405020303" pitchFamily="18" charset="0"/>
              <a:buNone/>
            </a:pPr>
            <a:r>
              <a:rPr lang="pt-BR" altLang="pt-BR" sz="1400" i="1"/>
              <a:t>(Nobile, 2012)</a:t>
            </a:r>
            <a:endParaRPr lang="pt-BR" alt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EF3060-6694-A54E-89DF-4833F064E2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09919" y="46035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pt-BR" sz="36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Equipe Interdisciplinar</a:t>
            </a:r>
            <a:endParaRPr lang="pt-BR" sz="4100" b="1" dirty="0"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Retângulo de cantos arredondados 4">
            <a:extLst>
              <a:ext uri="{FF2B5EF4-FFF2-40B4-BE49-F238E27FC236}">
                <a16:creationId xmlns:a16="http://schemas.microsoft.com/office/drawing/2014/main" id="{4AF4A226-126D-274F-95ED-DB2DDC243302}"/>
              </a:ext>
            </a:extLst>
          </p:cNvPr>
          <p:cNvSpPr/>
          <p:nvPr/>
        </p:nvSpPr>
        <p:spPr>
          <a:xfrm>
            <a:off x="5375275" y="3717925"/>
            <a:ext cx="1081088" cy="935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de cantos arredondados 7">
            <a:extLst>
              <a:ext uri="{FF2B5EF4-FFF2-40B4-BE49-F238E27FC236}">
                <a16:creationId xmlns:a16="http://schemas.microsoft.com/office/drawing/2014/main" id="{F30ABC69-468A-8F4B-B35D-847AA91194A7}"/>
              </a:ext>
            </a:extLst>
          </p:cNvPr>
          <p:cNvSpPr/>
          <p:nvPr/>
        </p:nvSpPr>
        <p:spPr>
          <a:xfrm>
            <a:off x="7608888" y="5300664"/>
            <a:ext cx="107950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de cantos arredondados 8">
            <a:extLst>
              <a:ext uri="{FF2B5EF4-FFF2-40B4-BE49-F238E27FC236}">
                <a16:creationId xmlns:a16="http://schemas.microsoft.com/office/drawing/2014/main" id="{9BE41BE7-2D5A-8543-B730-BB65CF9769F2}"/>
              </a:ext>
            </a:extLst>
          </p:cNvPr>
          <p:cNvSpPr/>
          <p:nvPr/>
        </p:nvSpPr>
        <p:spPr>
          <a:xfrm>
            <a:off x="5375275" y="5300664"/>
            <a:ext cx="1081088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de cantos arredondados 9">
            <a:extLst>
              <a:ext uri="{FF2B5EF4-FFF2-40B4-BE49-F238E27FC236}">
                <a16:creationId xmlns:a16="http://schemas.microsoft.com/office/drawing/2014/main" id="{55B29C43-E79C-DB44-A626-053FF419120F}"/>
              </a:ext>
            </a:extLst>
          </p:cNvPr>
          <p:cNvSpPr/>
          <p:nvPr/>
        </p:nvSpPr>
        <p:spPr>
          <a:xfrm>
            <a:off x="3143250" y="5300664"/>
            <a:ext cx="1081088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37DB2956-9B2E-754E-B7D1-14AB28A7DCE0}"/>
              </a:ext>
            </a:extLst>
          </p:cNvPr>
          <p:cNvCxnSpPr/>
          <p:nvPr/>
        </p:nvCxnSpPr>
        <p:spPr>
          <a:xfrm>
            <a:off x="4440238" y="5805488"/>
            <a:ext cx="7921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AB7846C6-7F2F-2946-9C47-1560ED18C53D}"/>
              </a:ext>
            </a:extLst>
          </p:cNvPr>
          <p:cNvCxnSpPr/>
          <p:nvPr/>
        </p:nvCxnSpPr>
        <p:spPr>
          <a:xfrm>
            <a:off x="6672263" y="5805488"/>
            <a:ext cx="7921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1F6EA756-4B5D-5A49-A7CF-6902695A8FA6}"/>
              </a:ext>
            </a:extLst>
          </p:cNvPr>
          <p:cNvCxnSpPr/>
          <p:nvPr/>
        </p:nvCxnSpPr>
        <p:spPr>
          <a:xfrm flipH="1">
            <a:off x="3863976" y="4221163"/>
            <a:ext cx="1223963" cy="7921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F9B9C888-2493-5244-B28C-D312B96D5DD0}"/>
              </a:ext>
            </a:extLst>
          </p:cNvPr>
          <p:cNvCxnSpPr/>
          <p:nvPr/>
        </p:nvCxnSpPr>
        <p:spPr>
          <a:xfrm>
            <a:off x="6672264" y="4221163"/>
            <a:ext cx="1152525" cy="7921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CEB8F1A7-F80D-FB49-A7A6-C817F5C44D58}"/>
              </a:ext>
            </a:extLst>
          </p:cNvPr>
          <p:cNvCxnSpPr/>
          <p:nvPr/>
        </p:nvCxnSpPr>
        <p:spPr>
          <a:xfrm>
            <a:off x="5951538" y="4797426"/>
            <a:ext cx="0" cy="3603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Conteúdo 2">
            <a:extLst>
              <a:ext uri="{FF2B5EF4-FFF2-40B4-BE49-F238E27FC236}">
                <a16:creationId xmlns:a16="http://schemas.microsoft.com/office/drawing/2014/main" id="{182952BD-C569-1447-B839-ACD6BB8296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81200" y="1481138"/>
            <a:ext cx="8229600" cy="5376862"/>
          </a:xfrm>
        </p:spPr>
        <p:txBody>
          <a:bodyPr>
            <a:normAutofit lnSpcReduction="10000"/>
          </a:bodyPr>
          <a:lstStyle/>
          <a:p>
            <a:r>
              <a:rPr lang="pt-BR" altLang="pt-BR" sz="2500" dirty="0"/>
              <a:t>Aumento no grau de comunicação, cada profissional ensina e aprende com o outro na busca de um sistema total, sem fronteiras sólidas.</a:t>
            </a:r>
            <a:r>
              <a:rPr lang="pt-BR" altLang="pt-BR" sz="2500" i="1" dirty="0"/>
              <a:t> </a:t>
            </a:r>
          </a:p>
          <a:p>
            <a:endParaRPr lang="pt-BR" altLang="pt-BR" i="1" dirty="0"/>
          </a:p>
          <a:p>
            <a:endParaRPr lang="pt-BR" altLang="pt-BR" i="1" dirty="0"/>
          </a:p>
          <a:p>
            <a:endParaRPr lang="pt-BR" altLang="pt-BR" i="1" dirty="0"/>
          </a:p>
          <a:p>
            <a:endParaRPr lang="pt-BR" altLang="pt-BR" i="1" dirty="0"/>
          </a:p>
          <a:p>
            <a:endParaRPr lang="pt-BR" altLang="pt-BR" i="1" dirty="0"/>
          </a:p>
          <a:p>
            <a:endParaRPr lang="pt-BR" altLang="pt-BR" i="1" dirty="0"/>
          </a:p>
          <a:p>
            <a:pPr>
              <a:buFont typeface="Georgia" panose="02040502050405020303" pitchFamily="18" charset="0"/>
              <a:buNone/>
            </a:pPr>
            <a:endParaRPr lang="pt-BR" altLang="pt-BR" i="1" dirty="0"/>
          </a:p>
          <a:p>
            <a:pPr algn="r">
              <a:buFont typeface="Georgia" panose="02040502050405020303" pitchFamily="18" charset="0"/>
              <a:buNone/>
            </a:pPr>
            <a:endParaRPr lang="pt-BR" altLang="pt-BR" sz="1600" i="1" dirty="0"/>
          </a:p>
          <a:p>
            <a:pPr algn="r">
              <a:buFont typeface="Georgia" panose="02040502050405020303" pitchFamily="18" charset="0"/>
              <a:buNone/>
            </a:pPr>
            <a:r>
              <a:rPr lang="pt-BR" altLang="pt-BR" sz="1600" i="1" dirty="0"/>
              <a:t>(</a:t>
            </a:r>
            <a:r>
              <a:rPr lang="pt-BR" altLang="pt-BR" sz="1600" i="1" dirty="0" err="1"/>
              <a:t>Nobile</a:t>
            </a:r>
            <a:r>
              <a:rPr lang="pt-BR" altLang="pt-BR" sz="1600" i="1" dirty="0"/>
              <a:t>, 2012)</a:t>
            </a:r>
            <a:endParaRPr lang="pt-BR" altLang="pt-BR" sz="1600" dirty="0"/>
          </a:p>
          <a:p>
            <a:endParaRPr lang="pt-BR" alt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BA8CB8-4B1D-1C47-ACFA-1F28EFC8CF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538544" y="331788"/>
            <a:ext cx="8229600" cy="717549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pt-BR" sz="36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Equipe </a:t>
            </a:r>
            <a:r>
              <a:rPr lang="pt-BR" sz="3600" b="1" dirty="0" err="1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Transdisciplinar</a:t>
            </a:r>
            <a:endParaRPr lang="pt-BR" sz="4100" b="1" dirty="0"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4" name="Retângulo de cantos arredondados 3">
            <a:extLst>
              <a:ext uri="{FF2B5EF4-FFF2-40B4-BE49-F238E27FC236}">
                <a16:creationId xmlns:a16="http://schemas.microsoft.com/office/drawing/2014/main" id="{79EEEF06-EEC3-CD47-A31D-31E019F0C5E1}"/>
              </a:ext>
            </a:extLst>
          </p:cNvPr>
          <p:cNvSpPr/>
          <p:nvPr/>
        </p:nvSpPr>
        <p:spPr>
          <a:xfrm>
            <a:off x="3216275" y="5300664"/>
            <a:ext cx="1081088" cy="935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>
            <a:extLst>
              <a:ext uri="{FF2B5EF4-FFF2-40B4-BE49-F238E27FC236}">
                <a16:creationId xmlns:a16="http://schemas.microsoft.com/office/drawing/2014/main" id="{E5C0C778-85A4-EE45-AAAC-759DB1F24C2B}"/>
              </a:ext>
            </a:extLst>
          </p:cNvPr>
          <p:cNvSpPr/>
          <p:nvPr/>
        </p:nvSpPr>
        <p:spPr>
          <a:xfrm>
            <a:off x="7535864" y="5300664"/>
            <a:ext cx="1081087" cy="935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de cantos arredondados 5">
            <a:extLst>
              <a:ext uri="{FF2B5EF4-FFF2-40B4-BE49-F238E27FC236}">
                <a16:creationId xmlns:a16="http://schemas.microsoft.com/office/drawing/2014/main" id="{3247B62C-E422-B142-90E6-A23AA00FFCF4}"/>
              </a:ext>
            </a:extLst>
          </p:cNvPr>
          <p:cNvSpPr/>
          <p:nvPr/>
        </p:nvSpPr>
        <p:spPr>
          <a:xfrm>
            <a:off x="5448300" y="5300664"/>
            <a:ext cx="1081088" cy="935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Retângulo de cantos arredondados 6">
            <a:extLst>
              <a:ext uri="{FF2B5EF4-FFF2-40B4-BE49-F238E27FC236}">
                <a16:creationId xmlns:a16="http://schemas.microsoft.com/office/drawing/2014/main" id="{B2677556-E8B8-574B-A5E2-6CBDA67B19E2}"/>
              </a:ext>
            </a:extLst>
          </p:cNvPr>
          <p:cNvSpPr/>
          <p:nvPr/>
        </p:nvSpPr>
        <p:spPr>
          <a:xfrm>
            <a:off x="3216275" y="3933825"/>
            <a:ext cx="1079500" cy="935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de cantos arredondados 7">
            <a:extLst>
              <a:ext uri="{FF2B5EF4-FFF2-40B4-BE49-F238E27FC236}">
                <a16:creationId xmlns:a16="http://schemas.microsoft.com/office/drawing/2014/main" id="{22D08C93-A79F-9E44-96AD-D6B08E5449F0}"/>
              </a:ext>
            </a:extLst>
          </p:cNvPr>
          <p:cNvSpPr/>
          <p:nvPr/>
        </p:nvSpPr>
        <p:spPr>
          <a:xfrm>
            <a:off x="7535864" y="3860800"/>
            <a:ext cx="1081087" cy="935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de cantos arredondados 8">
            <a:extLst>
              <a:ext uri="{FF2B5EF4-FFF2-40B4-BE49-F238E27FC236}">
                <a16:creationId xmlns:a16="http://schemas.microsoft.com/office/drawing/2014/main" id="{90D0018C-59A7-CD4B-A397-6001D841EB0B}"/>
              </a:ext>
            </a:extLst>
          </p:cNvPr>
          <p:cNvSpPr/>
          <p:nvPr/>
        </p:nvSpPr>
        <p:spPr>
          <a:xfrm>
            <a:off x="5375275" y="3500439"/>
            <a:ext cx="1081088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F1D01DB6-441F-B541-8A2C-0E70522D7E38}"/>
              </a:ext>
            </a:extLst>
          </p:cNvPr>
          <p:cNvCxnSpPr/>
          <p:nvPr/>
        </p:nvCxnSpPr>
        <p:spPr>
          <a:xfrm>
            <a:off x="4511676" y="5805488"/>
            <a:ext cx="7207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B092E917-8121-5342-938E-11A215FD5269}"/>
              </a:ext>
            </a:extLst>
          </p:cNvPr>
          <p:cNvCxnSpPr/>
          <p:nvPr/>
        </p:nvCxnSpPr>
        <p:spPr>
          <a:xfrm>
            <a:off x="6672264" y="5805488"/>
            <a:ext cx="7191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2B6E6717-015B-AC4B-AC8F-FAD58A58EB9D}"/>
              </a:ext>
            </a:extLst>
          </p:cNvPr>
          <p:cNvCxnSpPr/>
          <p:nvPr/>
        </p:nvCxnSpPr>
        <p:spPr>
          <a:xfrm>
            <a:off x="8112125" y="4868863"/>
            <a:ext cx="0" cy="360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149A5306-2B22-EF4E-B3C5-6817A6AD60A9}"/>
              </a:ext>
            </a:extLst>
          </p:cNvPr>
          <p:cNvCxnSpPr/>
          <p:nvPr/>
        </p:nvCxnSpPr>
        <p:spPr>
          <a:xfrm>
            <a:off x="3792538" y="4941889"/>
            <a:ext cx="0" cy="2873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97152101-376B-5A43-97B7-A2E145C9D853}"/>
              </a:ext>
            </a:extLst>
          </p:cNvPr>
          <p:cNvCxnSpPr/>
          <p:nvPr/>
        </p:nvCxnSpPr>
        <p:spPr>
          <a:xfrm>
            <a:off x="4367213" y="4724401"/>
            <a:ext cx="1008062" cy="5048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A6A24CAA-5450-5045-AFBE-07BA8583BA9E}"/>
              </a:ext>
            </a:extLst>
          </p:cNvPr>
          <p:cNvCxnSpPr/>
          <p:nvPr/>
        </p:nvCxnSpPr>
        <p:spPr>
          <a:xfrm flipH="1">
            <a:off x="6456363" y="4581526"/>
            <a:ext cx="1008062" cy="5762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28231AC2-EF36-0149-9EE6-7EF043F0E0CE}"/>
              </a:ext>
            </a:extLst>
          </p:cNvPr>
          <p:cNvCxnSpPr/>
          <p:nvPr/>
        </p:nvCxnSpPr>
        <p:spPr>
          <a:xfrm flipV="1">
            <a:off x="4440238" y="3789363"/>
            <a:ext cx="863600" cy="3603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8FE07763-1F06-B947-97AD-54F7252236AC}"/>
              </a:ext>
            </a:extLst>
          </p:cNvPr>
          <p:cNvCxnSpPr/>
          <p:nvPr/>
        </p:nvCxnSpPr>
        <p:spPr>
          <a:xfrm>
            <a:off x="6527800" y="3716339"/>
            <a:ext cx="863600" cy="4333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05C9D9AD-2987-1A4D-BD4A-60CBEE7B9D3D}"/>
              </a:ext>
            </a:extLst>
          </p:cNvPr>
          <p:cNvCxnSpPr/>
          <p:nvPr/>
        </p:nvCxnSpPr>
        <p:spPr>
          <a:xfrm>
            <a:off x="5951538" y="4581525"/>
            <a:ext cx="0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riângulo isósceles 31">
            <a:extLst>
              <a:ext uri="{FF2B5EF4-FFF2-40B4-BE49-F238E27FC236}">
                <a16:creationId xmlns:a16="http://schemas.microsoft.com/office/drawing/2014/main" id="{1927D29F-CAD8-C348-A4F3-8E5AF1D48C29}"/>
              </a:ext>
            </a:extLst>
          </p:cNvPr>
          <p:cNvSpPr/>
          <p:nvPr/>
        </p:nvSpPr>
        <p:spPr>
          <a:xfrm>
            <a:off x="2711451" y="2924176"/>
            <a:ext cx="6697663" cy="309721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1044</Words>
  <Application>Microsoft Macintosh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Georgia</vt:lpstr>
      <vt:lpstr>Wingdings 2</vt:lpstr>
      <vt:lpstr>Tema do Office</vt:lpstr>
      <vt:lpstr>Atuação do Psicólogo junto a equipe Multidisciplinar</vt:lpstr>
      <vt:lpstr>Apresentação do PowerPoint</vt:lpstr>
      <vt:lpstr>Apresentação do PowerPoint</vt:lpstr>
      <vt:lpstr>                     Equipe</vt:lpstr>
      <vt:lpstr>Elementos que definem uma equipe</vt:lpstr>
      <vt:lpstr>Definições mais utilizadas</vt:lpstr>
      <vt:lpstr>      Equipe Multidisciplinar     </vt:lpstr>
      <vt:lpstr>Equipe Interdisciplinar</vt:lpstr>
      <vt:lpstr>Equipe Transdisciplinar</vt:lpstr>
      <vt:lpstr>Para melhorar o trabalho...</vt:lpstr>
      <vt:lpstr>       Na prática...</vt:lpstr>
      <vt:lpstr>Apresentação do PowerPoint</vt:lpstr>
      <vt:lpstr>Apresentação do PowerPoint</vt:lpstr>
      <vt:lpstr>Na prática...</vt:lpstr>
      <vt:lpstr>Estratégias</vt:lpstr>
      <vt:lpstr>Para cada profissional da equipe</vt:lpstr>
      <vt:lpstr>                O psicólogo na equipe</vt:lpstr>
      <vt:lpstr>Apresentação do PowerPoint</vt:lpstr>
      <vt:lpstr>Apresentação do PowerPoint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Atuação do Psicólogo junto a equipe Multidisciplinar</dc:title>
  <dc:creator>Debora Genezini</dc:creator>
  <cp:lastModifiedBy>Debora Genezini</cp:lastModifiedBy>
  <cp:revision>5</cp:revision>
  <dcterms:created xsi:type="dcterms:W3CDTF">2022-02-22T21:44:09Z</dcterms:created>
  <dcterms:modified xsi:type="dcterms:W3CDTF">2022-03-13T21:03:20Z</dcterms:modified>
</cp:coreProperties>
</file>